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3.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4.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99" r:id="rId2"/>
    <p:sldMasterId id="2147483720" r:id="rId3"/>
    <p:sldMasterId id="2147483747" r:id="rId4"/>
    <p:sldMasterId id="2147483772" r:id="rId5"/>
  </p:sldMasterIdLst>
  <p:sldIdLst>
    <p:sldId id="257" r:id="rId6"/>
    <p:sldId id="256" r:id="rId7"/>
    <p:sldId id="260" r:id="rId8"/>
    <p:sldId id="266" r:id="rId9"/>
    <p:sldId id="265" r:id="rId10"/>
    <p:sldId id="259" r:id="rId11"/>
    <p:sldId id="261" r:id="rId12"/>
    <p:sldId id="262" r:id="rId13"/>
    <p:sldId id="258" r:id="rId14"/>
    <p:sldId id="263" r:id="rId15"/>
    <p:sldId id="264" r:id="rId1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1" userDrawn="1">
          <p15:clr>
            <a:srgbClr val="A4A3A4"/>
          </p15:clr>
        </p15:guide>
        <p15:guide id="2" pos="5488" userDrawn="1">
          <p15:clr>
            <a:srgbClr val="A4A3A4"/>
          </p15:clr>
        </p15:guide>
        <p15:guide id="3" pos="272" userDrawn="1">
          <p15:clr>
            <a:srgbClr val="A4A3A4"/>
          </p15:clr>
        </p15:guide>
        <p15:guide id="4" orient="horz" pos="550" userDrawn="1">
          <p15:clr>
            <a:srgbClr val="A4A3A4"/>
          </p15:clr>
        </p15:guide>
        <p15:guide id="5" orient="horz" pos="399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94660"/>
  </p:normalViewPr>
  <p:slideViewPr>
    <p:cSldViewPr snapToGrid="0" showGuides="1">
      <p:cViewPr varScale="1">
        <p:scale>
          <a:sx n="107" d="100"/>
          <a:sy n="107" d="100"/>
        </p:scale>
        <p:origin x="216" y="64"/>
      </p:cViewPr>
      <p:guideLst>
        <p:guide orient="horz" pos="2251"/>
        <p:guide pos="5488"/>
        <p:guide pos="272"/>
        <p:guide orient="horz" pos="550"/>
        <p:guide orient="horz" pos="399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5.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s>
</file>

<file path=ppt/media/image1.png>
</file>

<file path=ppt/media/image2.png>
</file>

<file path=ppt/media/image3.svg>
</file>

<file path=ppt/media/image5.svg>
</file>

<file path=ppt/media/image6.png>
</file>

<file path=ppt/media/image7.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60419"/>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168334"/>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18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033200"/>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142940665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CBA4519-85CA-8869-03E9-CF8084961D96}"/>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C3CA5A5-5516-7B4E-D6FD-36612B62DF39}"/>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E2025BD3-3075-CFDB-7500-F6135184229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A80806EC-01E6-5818-3E79-0F23BA641FA8}"/>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C0CDC4B0-72E9-8EFD-6E00-42FFD2179D7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CFF8D0EB-CB1D-2EA6-F805-4168B4172C18}"/>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24D9278C-007E-2E73-D627-014B5CF4D96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C2A485C-614C-2A60-80E1-335B81C3525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A55A21A-F406-79BA-CC94-71212F2A9168}"/>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B07E5D0-68FE-E931-931D-73BEB6189C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7C5F0BA-5EBE-3C47-B97C-166E94C806DF}"/>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A1374139-CDD5-1FBE-7996-287271C9CDD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996530D9-8DCF-0BD1-7184-686638DC043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BA60B69-1B18-CD14-63CC-F0865B30C8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EE931DEA-A5E2-6667-12C5-85BB71EC56C2}"/>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6A5257B8-24FB-2F97-B9B1-C313B58B4F7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DBED86B-5A3C-F0AD-56B5-5FEC8566CAE8}"/>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5E21A9B8-0FD9-822A-B273-CF60C27A0AA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021483FC-D6C3-D351-68D9-12FFC47A7D29}"/>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F7C4FE5A-AB8D-7FE4-FA84-F8C1D434E6D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06D66BA-6989-56F1-C533-A7147D1F0EB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8B7917B-150A-4549-9B17-60E865DC65D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3BE6E03F-15CB-622F-F2A8-6CFD9BB7383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5184FE8-2954-EFC2-60D2-DABA684517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F947CA0-A061-51F6-DA3A-77367E985508}"/>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E707F2D5-D784-CB07-7E4F-EBC978DC239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917B5D5C-A039-82CA-26FB-205EE7211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4145CE80-2E62-9CD0-388D-07CCCC68442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14C6532-7B41-1D0A-3E79-343B92D58ED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E5AB45A-79B2-2763-A0D7-B450DFDD040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F6D2C40-3400-CC14-F10A-4A15B7096B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56EA06BC-B873-6174-99EB-0AEA96B8D966}"/>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3A99AA53-A58C-FCD2-A634-A2BC1042128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CCE957B0-D761-B5F4-126E-18738F79417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7D06E206-86BE-FBA8-5846-06F60C24A57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6C7A61C9-5C88-6968-DCF9-8E96873A46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FE667F26-587B-3D6F-2123-34578ED37D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F85168AA-2C3E-A2F6-56DC-BB63513F979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55F4422-B3C6-501B-69AD-0CE3237A3B99}"/>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A85BE67-2F81-04D5-E0B4-AF92F297DD85}"/>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5528E471-F0A3-39E8-D5FD-DE05303374E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1120B93-68DC-709C-7B5A-CA40DECD319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A67FC349-CBC7-4189-3681-9210FDD9CE1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C807C60E-A9F2-B98C-9BD5-83A96D265C5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801DE7D-56F6-8989-6D6B-A3734CF1619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AA19F83E-177C-6F86-559A-7739667CBCC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2BD34481-3D5A-7BFB-76A7-2A75540A669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C3B912C-2C4B-8052-4544-9D53E4CDE92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57FE8823-9344-4E60-1A25-100CFA1EB36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57C296CF-23D2-FB9F-74B6-208B0AB095B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03D80C0E-242C-B50F-E35C-7711983203F4}"/>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BDC6FE66-C845-7D15-BA3B-6F9681C8712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FA0E87AD-7F6B-8694-D07F-C3BC9E917C6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21E67A5B-5D4A-8055-5E30-EA14FD6D1A49}"/>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B43BF20E-CB6E-939E-4910-505C453ADCE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540641232"/>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2412419441"/>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40569" y="1145467"/>
            <a:ext cx="1108150" cy="108755"/>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38659" y="660316"/>
            <a:ext cx="1112611" cy="423973"/>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662874"/>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209713540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1532561293"/>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3358821648"/>
      </p:ext>
    </p:extLst>
  </p:cSld>
  <p:clrMapOvr>
    <a:masterClrMapping/>
  </p:clrMapOvr>
  <p:extLst>
    <p:ext uri="{DCECCB84-F9BA-43D5-87BE-67443E8EF086}">
      <p15:sldGuideLst xmlns:p15="http://schemas.microsoft.com/office/powerpoint/2012/main"/>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Tree>
    <p:extLst>
      <p:ext uri="{BB962C8B-B14F-4D97-AF65-F5344CB8AC3E}">
        <p14:creationId xmlns:p14="http://schemas.microsoft.com/office/powerpoint/2010/main" val="2562144746"/>
      </p:ext>
    </p:extLst>
  </p:cSld>
  <p:clrMapOvr>
    <a:masterClrMapping/>
  </p:clrMapOvr>
  <p:extLst>
    <p:ext uri="{DCECCB84-F9BA-43D5-87BE-67443E8EF086}">
      <p15:sldGuideLst xmlns:p15="http://schemas.microsoft.com/office/powerpoint/2012/main"/>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2564347861"/>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999263169"/>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2260612174"/>
      </p:ext>
    </p:extLst>
  </p:cSld>
  <p:clrMapOvr>
    <a:masterClrMapping/>
  </p:clrMapOvr>
  <p:extLst>
    <p:ext uri="{DCECCB84-F9BA-43D5-87BE-67443E8EF086}">
      <p15:sldGuideLst xmlns:p15="http://schemas.microsoft.com/office/powerpoint/2012/main"/>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414537447"/>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1949020074"/>
      </p:ext>
    </p:extLst>
  </p:cSld>
  <p:clrMapOvr>
    <a:masterClrMapping/>
  </p:clrMapOvr>
  <p:extLst>
    <p:ext uri="{DCECCB84-F9BA-43D5-87BE-67443E8EF086}">
      <p15:sldGuideLst xmlns:p15="http://schemas.microsoft.com/office/powerpoint/2012/main"/>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7C9FAE6D-4A3B-0C40-611D-A98527A6AB7D}"/>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11F752-C68D-E32B-3B8D-9135AA0E8DE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2DADA201-E315-6C7C-45FD-86AEF0EAADA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EB51F84A-DA87-F2C3-D918-7406B2546B6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6A8F71AE-D43F-1938-587A-C3E39B59988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B21E3F88-48A2-EBFD-C2F6-35EA0088AEC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BFEE1B-305F-793F-CDCB-F79E93568DCA}"/>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4BDFEB60-FDBE-5CCB-8F3A-7201AEB4B2E8}"/>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EEEB8332-E3DD-4B2F-071D-F63AD2FAA26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BFA3006E-2280-7539-EA01-4CCCFD6F8824}"/>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6D7BA7D6-5244-AEA5-29EE-F36FD7B7300C}"/>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2A87B617-B43A-F76D-584B-F9BD0556047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583AAE33-B807-B089-4FEB-686A07D71AE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414A78AB-22D0-93FE-3FF2-054C9FC1D2C3}"/>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851FE3D4-6C0B-3695-106E-1C1E3ACECAC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C29C9B0C-4B5C-C6F7-DB7E-6F26F8D5A07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C8B7D148-B1AD-E6D4-F456-89705EDB8A0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36A1076A-3D0F-9017-AAD4-04443E1DA937}"/>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77BBD00-1F8D-8570-E442-E29C502123AB}"/>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C2E44711-4F97-7EFF-D038-16A39EC567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7B0A5F91-3D24-AAFC-F9A2-00EADB613A51}"/>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86ED45E4-7293-B6B9-6FE5-4D1BDA9E9439}"/>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C44640B-AB7C-CC0F-6FBD-64FCF3DAFEF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9CBDEC27-0221-D7C3-1578-6F08A6AA5A2B}"/>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931EADC3-EC22-F544-2265-3DACF205BAFD}"/>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73E326-A4BA-CF3C-97B4-ACCFDE16327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D0220EEC-D5F0-401F-086C-BF51D0AFF66E}"/>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913D6A3E-814B-68E4-676B-FFDD14E0F4C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90D5AA67-7DA7-1409-A641-6F61BF39756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89507FFE-68F5-9E1E-DBB5-C67F6C039A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414E355A-8733-8D43-6DC6-8BFC589C865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D2F6B7D0-8F1B-154D-E3B3-29244E87CEDC}"/>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22BFB51E-CD29-2255-2F1E-A583BDEA612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8E077040-5899-A54D-35E0-F94B4949F0B2}"/>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5DEFFAD-E967-21D1-8D88-F858A2B91C60}"/>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9BB9F892-A4D1-24DB-EC8D-4CD354AE29D4}"/>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E4C143D4-489C-C85E-B9A9-55A64FB241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849152C0-788D-26EF-BEDD-B9B694B98B8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036E3C5C-7156-5FB1-7C46-A05BD4DD979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CE91AB0C-59BF-0250-CB43-07609896AD24}"/>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37E38339-6643-A131-A8E9-5337DAD735C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DFBCD003-376B-86A1-67BA-4EA32413694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7249557-5C16-ED6A-C16F-D293C77FC1B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234420D-2D6F-6D2F-996B-354546CB0E7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DBAFBCB-FC14-28C8-98A9-BE1E78AF8AD8}"/>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849AD403-6545-0CA4-B37F-5909684E28C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E72436FC-1621-C07E-B7B9-8D096657A4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C4A05DE-83B9-594A-6F75-71F038034BE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C9A4C409-538F-1577-924D-CE777A14C92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46B9A48-7F3B-051D-E1C5-F33B2B2667D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E9871BAC-6C43-3CE8-C722-2A08106015E6}"/>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DC324F2-DF1B-D164-BFE9-25CA4EA218C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584E6076-D781-5810-16FD-1AB18F2E5CD2}"/>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21E2E98C-D417-6687-EBF7-B5B4D00EA17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7090EF7E-4565-E494-5DDC-51E16BB8789D}"/>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36729063"/>
      </p:ext>
    </p:extLst>
  </p:cSld>
  <p:clrMapOvr>
    <a:masterClrMapping/>
  </p:clrMapOvr>
  <p:extLst>
    <p:ext uri="{DCECCB84-F9BA-43D5-87BE-67443E8EF086}">
      <p15:sldGuideLst xmlns:p15="http://schemas.microsoft.com/office/powerpoint/2012/main"/>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1202571041"/>
      </p:ext>
    </p:extLst>
  </p:cSld>
  <p:clrMapOvr>
    <a:masterClrMapping/>
  </p:clrMapOvr>
  <p:extLst>
    <p:ext uri="{DCECCB84-F9BA-43D5-87BE-67443E8EF086}">
      <p15:sldGuideLst xmlns:p15="http://schemas.microsoft.com/office/powerpoint/2012/main"/>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4277715907"/>
      </p:ext>
    </p:extLst>
  </p:cSld>
  <p:clrMapOvr>
    <a:masterClrMapping/>
  </p:clrMapOvr>
  <p:extLst>
    <p:ext uri="{DCECCB84-F9BA-43D5-87BE-67443E8EF086}">
      <p15:sldGuideLst xmlns:p15="http://schemas.microsoft.com/office/powerpoint/2012/main"/>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4202426959"/>
      </p:ext>
    </p:extLst>
  </p:cSld>
  <p:clrMapOvr>
    <a:masterClrMapping/>
  </p:clrMapOvr>
  <p:extLst>
    <p:ext uri="{DCECCB84-F9BA-43D5-87BE-67443E8EF086}">
      <p15:sldGuideLst xmlns:p15="http://schemas.microsoft.com/office/powerpoint/2012/main"/>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Tree>
    <p:extLst>
      <p:ext uri="{BB962C8B-B14F-4D97-AF65-F5344CB8AC3E}">
        <p14:creationId xmlns:p14="http://schemas.microsoft.com/office/powerpoint/2010/main" val="3997875975"/>
      </p:ext>
    </p:extLst>
  </p:cSld>
  <p:clrMapOvr>
    <a:masterClrMapping/>
  </p:clrMapOvr>
  <p:extLst>
    <p:ext uri="{DCECCB84-F9BA-43D5-87BE-67443E8EF086}">
      <p15:sldGuideLst xmlns:p15="http://schemas.microsoft.com/office/powerpoint/2012/main"/>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3314421078"/>
      </p:ext>
    </p:extLst>
  </p:cSld>
  <p:clrMapOvr>
    <a:masterClrMapping/>
  </p:clrMapOvr>
  <p:extLst>
    <p:ext uri="{DCECCB84-F9BA-43D5-87BE-67443E8EF086}">
      <p15:sldGuideLst xmlns:p15="http://schemas.microsoft.com/office/powerpoint/2012/main"/>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r>
              <a:rPr lang="zh-CN" altLang="en-US"/>
              <a:t>单击图标添加图片</a:t>
            </a:r>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r>
              <a:rPr lang="zh-CN" altLang="en-US"/>
              <a:t>单击图标添加图片</a:t>
            </a:r>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r>
              <a:rPr lang="zh-CN" altLang="en-US"/>
              <a:t>单击图标添加图片</a:t>
            </a:r>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r>
              <a:rPr lang="zh-CN" altLang="en-US"/>
              <a:t>单击图标添加图片</a:t>
            </a:r>
          </a:p>
        </p:txBody>
      </p:sp>
    </p:spTree>
    <p:extLst>
      <p:ext uri="{BB962C8B-B14F-4D97-AF65-F5344CB8AC3E}">
        <p14:creationId xmlns:p14="http://schemas.microsoft.com/office/powerpoint/2010/main" val="3425106892"/>
      </p:ext>
    </p:extLst>
  </p:cSld>
  <p:clrMapOvr>
    <a:masterClrMapping/>
  </p:clrMapOvr>
  <p:extLst>
    <p:ext uri="{DCECCB84-F9BA-43D5-87BE-67443E8EF086}">
      <p15:sldGuideLst xmlns:p15="http://schemas.microsoft.com/office/powerpoint/2012/main"/>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r>
              <a:rPr lang="zh-CN" altLang="en-US"/>
              <a:t>单击图标添加图片</a:t>
            </a:r>
          </a:p>
        </p:txBody>
      </p:sp>
    </p:spTree>
    <p:extLst>
      <p:ext uri="{BB962C8B-B14F-4D97-AF65-F5344CB8AC3E}">
        <p14:creationId xmlns:p14="http://schemas.microsoft.com/office/powerpoint/2010/main" val="1204356247"/>
      </p:ext>
    </p:extLst>
  </p:cSld>
  <p:clrMapOvr>
    <a:masterClrMapping/>
  </p:clrMapOvr>
  <p:extLst>
    <p:ext uri="{DCECCB84-F9BA-43D5-87BE-67443E8EF086}">
      <p15:sldGuideLst xmlns:p15="http://schemas.microsoft.com/office/powerpoint/2012/main"/>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2024/7/18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846514217"/>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2024/7/18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656521690"/>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BFA5E893-BF75-4518-820C-5D1B4BC1B91C}"/>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520E19FC-02DD-8338-031F-DE97D05B0024}"/>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9633BEBF-F2FB-F246-84BC-9842C55887A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38635841-19B0-0BAA-0FAF-5CA42F5D2C4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48863A5F-C6AB-0B09-060D-2C4C9503125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8A18FF59-2571-F47F-E341-8458949E600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B6723902-4D9E-E67B-D1AD-22DAE8707110}"/>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F187D185-8514-FDF0-873A-32702211A9FB}"/>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AE819A49-FBEC-29A7-2E4F-7C002CF729DC}"/>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C44AB461-0BEF-7C8B-4B92-29A05C746805}"/>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21B51E39-338D-C492-4A11-FA6F69169EF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8900AE5B-D694-CBAA-2C95-CB47BAEF5C03}"/>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2AFC0305-8F50-BCDB-BEDB-CA46BD017E60}"/>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700F1F83-DB0D-4431-958C-27FAF3610AA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2B2827F6-2719-AFB2-FCA2-391822C73ED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1F44AA10-8561-41FC-C2D9-349D8E3DB43A}"/>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D1FEDED8-0775-D600-F2FD-632C84773CCB}"/>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49EFC016-3235-95D4-F732-A29C0BF7CA6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74570CDE-98EE-1D41-863A-6BA739FA6B9C}"/>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36EB3D9C-3A05-637E-259F-386843E17747}"/>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87AF839E-455D-C34C-1F2B-4D4C55BAEAF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9F944496-10B5-701D-D794-73C3D6A1CBE2}"/>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B34EEBEF-653E-BE8C-235C-271BD861610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07CA77B9-A327-1E2D-B212-50DC2162DC4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80E70D1-7400-B3E3-5561-779590DA6BF1}"/>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736017E5-8157-E230-C7D8-777AE78114C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07637DD0-1261-1B51-4E40-B61D9AB7DB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AD54A546-9196-C6C1-E14D-605D0213D757}"/>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30E0B2B4-FFA1-7E58-8A65-8859D71034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FD714F51-3274-DF64-F699-F7E70A71CEA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B846FBB2-CCC6-4C7B-DC8B-58FAFFA411F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DE95DB50-AC80-7FC2-CBE3-ECAA8DE9DEC1}"/>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F75B1DB1-AC65-16C1-4E9B-E3B2356FA0D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6E1F81BD-4142-A282-9F94-5E4D6676BE5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F8F85646-21E3-D95F-791A-B0C87DEEF0D4}"/>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FB0798EE-54A0-3F35-C0C8-791F9680884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9EFB4A2C-F6DF-915A-AA09-FE48722148D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572C2DEE-BE93-E42C-398A-2E710306CE1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25272B63-005F-CC7C-F0B8-84E0D84F6E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AFC2FDAA-3F2D-CFBD-8DF7-A129622108A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1C6F289E-1C14-0100-6601-B51C5B7DE4A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CCBB1179-1955-77B5-9255-25F1212194E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193F4A39-58EE-2907-FEB6-144C1E066A4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9B35E4B1-800E-97DB-575D-5C6164B0B7D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4E60D1BA-20EC-C27C-388E-5F0CAF747D7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B5CF48E2-0C41-6E5C-D03F-E383A6DA7E1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6460413D-5907-7645-AF60-8DD11CC29C78}"/>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CC31D147-3779-1B66-4846-1181AC2CC8F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01078908-CADA-5BE8-987D-83F4FE6ACD86}"/>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556F24CA-5AD4-671C-BC6F-A63CEAB4461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88511A8-1453-BB3C-C57A-6EBEB77C39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C9D61A02-196E-631F-EBCB-69D4B5C236C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16C806C9-AB48-3195-9743-9638E101AA1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6AFA11E-5539-CE00-BDD6-A5999374823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A552C879-F32A-5E0B-B9BA-5B5D647EFF0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88963063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grpSp>
        <p:nvGrpSpPr>
          <p:cNvPr id="3" name="组合 120">
            <a:extLst>
              <a:ext uri="{FF2B5EF4-FFF2-40B4-BE49-F238E27FC236}">
                <a16:creationId xmlns:a16="http://schemas.microsoft.com/office/drawing/2014/main" id="{7F362A2D-C4CE-0FBA-1170-7ED2A0998D17}"/>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2DF4DDAC-1627-F9DB-469F-5CFBDF2D88BC}"/>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C1DAB606-1D74-C15B-23D5-061A9501448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E94A9C1B-F33F-6ADE-7E28-59A42F23711D}"/>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801F2F0C-B15F-D7FD-247F-306940DEE20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AB76D649-A64D-0D07-CEB2-9CD02494C53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32947FEB-5A3B-3A3C-F6C2-9400880F473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F33574D-8048-C5E3-CE88-10D0119096D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E38D5982-BC5B-B1B9-3ED4-4422698AFAF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BC0C9E88-AFA7-DCCB-03C1-44B64B78282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84A69013-FA05-FE9F-C4ED-31A5898678BE}"/>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804B269A-BD6E-D2D3-28D5-6ED3ACCF42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F85C3DBA-1B45-5A09-6063-AA9B91A9124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A25963C7-B4B8-8273-5663-CD854A146C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BC19BC9D-8B62-7ED7-915E-EF4C3D4343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3C9343D8-E8F0-E77D-DCFA-24E2372B514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A06049E4-E71F-D9A5-18EB-9D87E86A7A7C}"/>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AA51D6DB-6405-C1AF-F10E-4C67B9AD633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877C38C5-FC72-5A63-C282-AE7C087894B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883B4DB-4EAB-8257-E65E-B5F4F27E71B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7BB5B6AA-DCB5-C11B-7DEB-07A71103272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326F34F5-6663-366A-DE6E-C341944D50D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28713F6-2145-C8CD-E71F-62848E3B316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25421E52-4007-B3F9-8AB9-6D272958955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14CD2AB-23A5-23B1-F765-A516AD9FB9B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1F50BAFA-F957-E0E9-40BC-AE894C13A944}"/>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F76FA7A0-5326-5818-BFD2-9696A1A3F1D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5B8715DF-31F1-961C-6667-B54882DC16DD}"/>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97C94E68-3863-874C-7453-DD52E95E460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2E28B3E-913A-CC80-5ECD-1B5F9F31E5B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D83174D-2EA6-B870-352F-38312A6BC6A6}"/>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CAFBBF64-90AE-0CEC-4CD1-96A0C704C9C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8095F621-AFAF-558B-5C0A-94185F61E63C}"/>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4FCEC1A3-0C42-839A-CCC0-587415C986C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B3678F12-039D-AE88-A219-674F28A686B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C500219-6ABB-2A41-8AA1-26F92E16227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BA9A87C-3286-5D44-643A-5542449FFDD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6C731EE-E8D1-40BA-0E01-0BE14CE52A8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9788F37D-2D70-93ED-CBF9-23EF089B0FEA}"/>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67051AAD-B04F-E097-24F8-1919BDEB3DD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7E8E8A27-764A-E016-3FD8-2EA6F9ED9E35}"/>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26169D19-0AD2-EC8C-039B-7D431B13930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6CF3DE7F-D9DD-8F2C-119B-96FF73B5939B}"/>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2C75563-9C89-2D13-304D-B78ED2173F7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F2FE31C6-E8A0-CA33-ACB3-33F17450ACD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3D028A3B-9AC1-8D58-A4BA-673EB32C0519}"/>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16A37182-CE0B-3A66-CE0A-7030F7523763}"/>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476CFE0-C901-DFFB-8D25-CFDE256A84F2}"/>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C2D15D7B-E6EE-4CAA-E69C-C7D2C2EF80B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71467551-982C-3A49-6853-B1B52FB467B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92F5F8B8-E54A-C55E-6813-4894FE4907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86B41A6B-A3B2-3144-177D-664727D3A16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366CAAA4-7E69-FC0A-C9EB-BDE37260DF10}"/>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9C0DE4A-C6AA-463B-9B09-332D19BFA7EE}"/>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250C7C0D-189A-6F59-CF14-E1F2207224C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50451361"/>
      </p:ext>
    </p:extLst>
  </p:cSld>
  <p:clrMapOvr>
    <a:masterClrMapping/>
  </p:clrMapOvr>
  <p:extLst>
    <p:ext uri="{DCECCB84-F9BA-43D5-87BE-67443E8EF086}">
      <p15:sldGuideLst xmlns:p15="http://schemas.microsoft.com/office/powerpoint/2012/main"/>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grpSp>
        <p:nvGrpSpPr>
          <p:cNvPr id="2" name="组合 120">
            <a:extLst>
              <a:ext uri="{FF2B5EF4-FFF2-40B4-BE49-F238E27FC236}">
                <a16:creationId xmlns:a16="http://schemas.microsoft.com/office/drawing/2014/main" id="{435FA378-1CB8-A3F4-C6AA-565572764062}"/>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287598C-42C7-73A4-DA82-BB428CF7A40A}"/>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65A2297A-E740-54BF-9965-032C20D8ADDC}"/>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E8FAF78-B01C-7203-61AC-583E4432BC20}"/>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370D7771-7D54-C5C8-6E00-55347EDF1E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57390C02-BA24-771C-AD0C-8C23145961A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FA75C269-47A6-7BE2-273C-00B2321E00C8}"/>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E1A1197-1E92-D00A-DC3A-F633E211CE5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49833CC1-ADA0-2192-7B0B-0BBDC9AEF6A4}"/>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421A969-BE11-735D-1BBF-5A9B4C760D7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CB3ADF3-2415-F3C4-F0B2-2E1AE8C4D0C8}"/>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D80E0FC8-FB99-239B-9FC3-500A0BFBF14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D1A4F6A-A42A-7EE1-EC30-E5481D69876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D107C5D-BFEC-B454-B8EA-E09BD70183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A715E83B-28F3-44E1-5CCE-B169D3E9019A}"/>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2BA14E4D-14EA-97AE-7076-3803BF1C4D5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50F52D9-6632-192A-37AE-5133C7E2464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32FC1EB-EF9D-BDEB-BBCD-DBE14568596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F7821B0F-3454-C91A-69B4-3C9D62AC609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8FD03DC-BE82-C16C-A670-4AD65E0EDA42}"/>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4AD69947-A905-E333-163F-8E556AD9D96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9F5495BC-102C-4492-68BF-719011027860}"/>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A6DDADA-E070-6867-8654-EDFEAE19CC2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43D52564-5A7C-77B1-33C0-AA148352C4F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892A0B16-CDD1-CDA7-3551-4C22C5DA71E5}"/>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D3232CC-D00D-7DE2-32B0-605D8118A3B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BAA93EDA-7C6B-6986-9CEA-44E1B08FAD11}"/>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3345F735-DA39-C7A9-C505-06BB6311D779}"/>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414F038-6F48-A87D-2B61-2F791A2DBA9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25C94EE3-EABC-361A-3ED8-0758854B2A62}"/>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19F8979-F0D2-58D2-F56E-BE048818761C}"/>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0D67FECA-E0E5-0842-8795-5445DDD10955}"/>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2CC36D18-267B-1DC4-3B9C-D744CE0305C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D6633AB5-333A-ECE5-00DB-3A7BDFD654F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850678D-FE09-DD6B-0784-6DE9BC74635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F10BFA61-86AC-279D-B2AC-20BBB8F59B7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3271D5DB-ED69-7227-E19C-3A8CBBC906F0}"/>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6399C578-67E6-64BB-F2AA-3A10A14E9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0246C748-AC12-A60E-6FC5-AD8B54E4968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E0558B38-56C6-5463-BF1E-55D09A5C48C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32518EE7-397F-E804-D92D-EBB42D4F37F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777CCA7-095D-312F-52E0-751484AE269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5D4991F-EAE0-3087-40A4-EB5ADCF753C7}"/>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F58ADFA-7E52-AB89-1A19-735D99CFBA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EEA11123-66D2-57E8-289E-4A337DF45A1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0F09FF9-BF52-48EF-9882-FE01C11E379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CF7C194D-7FB7-A6B8-E9C3-649E9B50A406}"/>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E693D8C-26DD-E300-FF99-637BC687BA4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0F506C5-9A69-515E-682A-0DAB1FA83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44D17C68-E8C7-2A46-12FA-0D90C339495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9549C45-CF37-6333-D6FC-2436E747EB3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5840A50-8C18-A38B-431C-8E8BAEA146F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A2FA35F9-61C0-EFE7-63C9-D46FF771337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768B76CA-C82B-5AB1-41F9-68C0FAB0643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679732F6-C7FE-358F-235D-D85E68F7EF23}"/>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03747195"/>
      </p:ext>
    </p:extLst>
  </p:cSld>
  <p:clrMapOvr>
    <a:masterClrMapping/>
  </p:clrMapOvr>
  <p:extLst>
    <p:ext uri="{DCECCB84-F9BA-43D5-87BE-67443E8EF086}">
      <p15:sldGuideLst xmlns:p15="http://schemas.microsoft.com/office/powerpoint/2012/main"/>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grpSp>
        <p:nvGrpSpPr>
          <p:cNvPr id="3" name="组合 120">
            <a:extLst>
              <a:ext uri="{FF2B5EF4-FFF2-40B4-BE49-F238E27FC236}">
                <a16:creationId xmlns:a16="http://schemas.microsoft.com/office/drawing/2014/main" id="{A297055A-1FA6-DA90-DB9E-A178160D5878}"/>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1037AA9D-8592-F838-C7F9-6D65FD3FA0CB}"/>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AE052C07-917B-A41F-72A3-701D8E7DA5E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7A781289-6482-168B-A5BA-93EF3EFF3FC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08A2720B-23A2-E0B1-C933-0E6251C38A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B3ADD5E9-278D-10B1-5D71-5793CC31FEF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8999B17-B161-D4C6-0877-16F5B25798A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A296ECE5-112A-A241-9182-45B078BAD55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0E95C544-B853-03F0-8E6F-4728875183E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DAB5C98-E0FC-06C3-950D-56FF61E9700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FE4E2E4D-EB44-464C-F2C1-7B09311BEBA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554177B-C3E2-72E5-A51F-27CB312B88C8}"/>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CF3C582E-C919-3EE4-A9B5-889FC6B180E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1BC535B7-2CC0-FA4B-A978-76AE80A87CF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D0F23CE8-AEDA-754C-F377-DEB3E5FC2E2C}"/>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0D1E323A-DD79-8F20-5CCF-6BB0D15EC9FD}"/>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20074D5-E5C6-B08C-BFE4-25E8414D82C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F834837-A938-E979-5D47-EC807432D9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B3DC5FAB-5F58-A526-B441-4F6BF45216F1}"/>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12056678-CBEA-CBCD-2F88-D89961D3542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BCA29D0A-76F0-3AF9-69D1-EBC424E1C33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E7F8DA5-E146-2F62-F420-0C299F0AB3B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4981B14F-9D1F-A63F-2196-D2A3A1D50A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5921DB56-C4BD-CC49-1C04-C9AF27A8F17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429D0F90-6872-5D69-F93A-89CE96EC014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DBB3C55D-8548-9F68-8C65-75D4E7776BA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498DF908-A80C-B2B7-D154-ABA585A7964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AEB32334-F7F1-1E39-554A-927D30DC18EC}"/>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D24F3EBA-FF5C-2736-0A76-B567A35EB5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3A597C4-9EA4-8B7A-35CE-409279352D67}"/>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70D9E3E-0866-425C-284C-E5CD3043826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456CA60A-06AD-2818-7C2A-716AFEFBC0E9}"/>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55223A8C-D780-5E06-DE47-FB9CFE9BD3E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B42D4263-B2AD-F2F7-6B90-9763FB87E407}"/>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CB8D227-5F00-607E-1A08-178943FB4E4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7F3544F-C76D-3A78-50DD-3439DEE6F13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77F9B82-9EE0-7E43-B608-2556645B4BC8}"/>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4D2FBC7E-A560-6BE7-521A-B50F48C98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88342A7-60CD-EFA3-2A50-8E38C8BC24F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CC0BAF70-2577-17D2-E7D8-0BB6A0AE30E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DA6998A-E0BD-FEE9-4DFB-B5B25045A593}"/>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DE5680C-4FBE-4CCC-E24C-455227CD17D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433AD58-D8E3-469E-044B-2B1056BE856F}"/>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B68CB13-BA08-1339-4D92-67F03B6D8A45}"/>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DE47784-C0B2-42CF-2027-0F0F18F48245}"/>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C70A556-9B4C-3403-5BE7-A5690FFE88A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DC1A0F43-41F8-F83B-CD6F-DA8421333C2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43AF3612-6396-F5CC-FD1E-4707997A36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83863FF-D427-662B-CD88-C7DFD7A715C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F99AB7AD-F2CB-6F66-9B9C-95B41E086F8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2814094F-C0F4-57EF-13BA-72FBEFC543DC}"/>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7F91A8CC-D926-5E90-4121-44A104818793}"/>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E3B166BD-8EA2-3BCC-79D6-DE44647C6A2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AAFE65B-7EE6-2C15-61E9-E2B8DB0A16E4}"/>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3FDDC28D-BA5B-962F-7CA6-C95DB154814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568451549"/>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grpSp>
        <p:nvGrpSpPr>
          <p:cNvPr id="6" name="组合 120">
            <a:extLst>
              <a:ext uri="{FF2B5EF4-FFF2-40B4-BE49-F238E27FC236}">
                <a16:creationId xmlns:a16="http://schemas.microsoft.com/office/drawing/2014/main" id="{A66B4BC2-A885-9C37-8066-40BCC9A973B9}"/>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63AA1B6-471D-505E-454F-DC6EFA60C76F}"/>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DE1BC90A-2ACB-506F-9714-D29461E8283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43DDAF3E-DB65-0BE3-207E-868276EFDDC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7A423D7B-1327-7139-B2E9-185308010B1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6595508E-2183-5D7F-2AA7-CC589B25C3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C7856FA8-21A2-5E82-D1C5-168F1825567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CEC776BC-6D07-23FA-325D-07EEBEB7F8B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5CC53C56-453E-45E6-7702-3BE0BB0970E9}"/>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6E63351D-87C6-4BD0-594B-6BA43D362A43}"/>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359A1880-BAF5-1A39-51CC-C1AB62CBB2FD}"/>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A5554EF6-5FF1-8D00-0115-B5D00CF64E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E8CEABB3-D831-6DE0-7703-2AC846E2F3F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9A2B3AF0-94E8-BAFC-79D9-6525E2D5A99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7AB482F4-E7D8-A143-3B89-6285386E2B31}"/>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794B6F0B-BF2C-5C32-B5A5-3913B7AF232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00CE9EAC-2F44-B94E-BF94-8E5DDFA5CE3F}"/>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CFABF702-0F69-BB40-EBFE-3F8D6CE17A19}"/>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77AD28C7-A659-3094-AE90-260F26D800D1}"/>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910228EC-2BF5-6161-DA9E-B9D3EB8AC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44E7767B-C251-766E-BE68-B076E37204CE}"/>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A2DB18FC-49EC-DEBD-C5C9-468EA6F4F06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2137C77B-9CC4-9A3F-E3EC-24C7B30ADA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4ABE8653-AD60-3656-0461-977F2FBA883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6FA8F7D-B182-E9DD-4220-27A4D434186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3497F213-96CD-8A13-53D7-9F0DD4A42F4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7069F6F-DA9C-6DEB-F38B-4EF7CC7F5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84BF928C-7D14-D345-842D-64F05C267354}"/>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BD6C98C7-0B06-7AD1-FA16-FA7EC67FA576}"/>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42E3BA1C-AD99-5FD3-FA1D-67142EAE15E5}"/>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D2781D5C-5F6A-93EC-7C39-B443525B4DC4}"/>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5B0669B9-6B92-C690-E5CE-ED1802E113C7}"/>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446AAE6D-6F20-4CC9-3E39-87C86BFD5009}"/>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0A4905A7-914F-80F5-8823-04F1A8D61FD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686D5F1C-60CD-6C35-864C-D8F1762D2E1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6276F7CA-6FD8-01FC-45D1-BF8168093C0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DB4C8C8B-C530-04BF-6BB4-A617127FD0A7}"/>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2C18A812-5CF7-31C5-2DBF-F3F74D6E65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B6FFA77D-8836-B3D1-E30B-C4E4E4315C3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A98B3D-4D1D-79AB-6DA9-544085C14AD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F4B2FF09-6531-3200-A291-6B11A9AC347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5E453785-9BA8-8D2D-1D8E-9E559442D5E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501BE783-371F-7076-DA50-CAB51E01C74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7208F97E-9BDA-4F7E-527D-97CB9D6196D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5D50F610-FDBF-D068-6B9C-544C726468E9}"/>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E222B1FE-7F79-6152-04C1-01DFF85183B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8C656363-0FC4-44CD-9C86-3A39B7DB9F5A}"/>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ABDA51F4-C9E4-41E9-F49B-40A207AFF0B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D160864D-7968-20D8-69AB-460E7C2A2E4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722E00D8-4155-2BA8-2235-2D762AF95BB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D8E57FB7-86EE-5F38-674C-42B3F1A4DA9A}"/>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1F57D809-F748-C76F-76E6-4C744D01DDE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2462C4E1-C6C9-E4E8-12F2-472F9F93590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6B096DAA-27D4-51D3-48A6-8F5A7D61036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8FACC779-A9B9-8680-BE31-999C2E0ADA4A}"/>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669085597"/>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91CCAD48-2946-B472-C12E-6E28512CBD1E}"/>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25F0F131-5675-8B08-7743-9A2D2AEB1678}"/>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CE77AF1C-3DC5-1D7A-C68F-0D9ED099A5A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2A4363F5-4AFF-B6B9-3009-FD019967BCCC}"/>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728037E5-5D31-A654-A836-58CED4CE73A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4B5912A3-7015-19F9-1C30-3A5F7698518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35607731-E40F-CA0D-0BCF-63EFD2E1780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889FC01C-09E1-B150-0002-FB9450D98AC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57E2AF46-29F5-A7BC-8DBD-6F29548A18B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4E02BD5E-5A26-58AB-A48B-89E6314597AE}"/>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BFA6C770-D158-F5B5-77A4-C2F2806718A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92655463-59B9-9093-5F64-5526BD9A55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8717B236-7442-28BA-F73A-656E3067B33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B5A2EA29-DE59-C098-8285-1092937A34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14197DEC-CE56-19FB-169A-2BE55406C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C8EE7022-5D51-7D72-2A51-5A4C154D8C4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5FD05764-A47C-8B7E-A0DB-014AB17B9D5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1EB9A5B5-C5DB-5D97-35D0-C0C2B79A4D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AC82B306-EE6E-9D61-B934-130F10465DFA}"/>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81360F50-6224-12B0-AE4D-2A584C9DB8C4}"/>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7E6A7180-23DD-BBD4-D08A-FE03A4CF0E5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6901D777-2EEB-976B-6D57-DD51E4C6880C}"/>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09C8590A-7E28-FA7B-2CB6-D2766185D9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50644880-FBF6-4AFB-6FC9-2DDCBBE9D25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4819999-B529-A883-E3C7-8BE3C87A08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F83611A7-E538-4309-C341-A00E331FF01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E91A5611-A0FD-091E-67D2-55B9AEADD08A}"/>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1EEAEB5A-C424-E2BB-48B4-22EF44C7BE25}"/>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86E06338-7A6A-5BCF-FEE3-ED7287FB4C45}"/>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DE7F5D94-346B-9802-1D8B-80A0901FE606}"/>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F6DDE584-B52A-2D94-6E19-60A927C6E71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1285CBB9-0C10-9A96-47E5-4D5C52B76A4C}"/>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46451999-E6E3-91D0-BC42-2CB5CDFC98C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984FAD5D-731D-5FB1-FBB6-E2651B2A30C3}"/>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5FB6616B-9CCB-2ED1-35DE-E93933C68D2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96D158A3-E77E-D343-960E-DBFF572EA60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36A056DD-1F05-F591-BD11-13B62757F55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08DE76A6-C90B-1EA6-5118-929358AD140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444B6B8C-B9E3-295B-CF2B-0CF636D24E2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90D5B3D8-9EFE-A32A-B56D-6AF0B763321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48D1BE68-3022-3060-DE9E-BF630C7D97C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A7C0B498-08FA-18CE-9551-D611255057C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D1D5ECD7-BCAA-5D99-1712-C07BEE19690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640A4E34-1816-6A52-EB74-8A36DD793A6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ED5E7C01-EED3-88E4-9366-04CFE00CB32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7B543D51-3D83-6BE2-BDC6-FD3D92109CE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3714779F-2FCA-AC99-5EA0-4470D05D29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2F9409CA-98FF-B8C5-990D-E821A586621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BD4CFF74-C3A4-4FC7-FE86-9DE0EF3CCFD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2FCC7B40-1F00-962E-0641-02DABF798D3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2F7ACA1-35C6-B0FB-AE89-FBD0DB299DCE}"/>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BE4E8EAA-BD86-E785-ECEC-55D0EE05995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EDDA0B20-4BBA-977A-B359-152142DD118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25DBEBE-7E95-B0AA-C48F-3A69465B9E9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791F58D6-9F18-9ADC-D212-32DA73BF471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262833456"/>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r>
              <a:rPr lang="zh-CN" altLang="en-US"/>
              <a:t>单击图标添加图片</a:t>
            </a:r>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r>
              <a:rPr lang="zh-CN" altLang="en-US"/>
              <a:t>单击图标添加图片</a:t>
            </a:r>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r>
              <a:rPr lang="zh-CN" altLang="en-US"/>
              <a:t>单击图标添加图片</a:t>
            </a:r>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r>
              <a:rPr lang="zh-CN" altLang="en-US"/>
              <a:t>单击图标添加图片</a:t>
            </a:r>
          </a:p>
        </p:txBody>
      </p:sp>
      <p:grpSp>
        <p:nvGrpSpPr>
          <p:cNvPr id="6" name="组合 120">
            <a:extLst>
              <a:ext uri="{FF2B5EF4-FFF2-40B4-BE49-F238E27FC236}">
                <a16:creationId xmlns:a16="http://schemas.microsoft.com/office/drawing/2014/main" id="{D9AC4124-004C-038D-329A-02DDAEA87003}"/>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0193823-A84E-8366-B6A4-464C2E36FEB4}"/>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1A9464DA-937E-196F-F09E-8950788A97C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8F5C0D90-CEE7-237D-AA82-F6B4B08C064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9F4B0C79-6360-E944-8CE8-ADBB1E85804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326B0ECA-A0CC-9EE9-9C66-65B3A996CFAE}"/>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83826BEE-08C3-7D36-3651-F80FED78BB4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0E7D13BD-F336-E39F-7554-E77A1213E8F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6B93C634-3658-72B8-4315-5FCFAA12DA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320D47CB-B2F0-1DD3-8507-B3D6A0D1F2A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9395F3A6-B6DB-0DC8-9B66-4EF881BBA83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E7927682-14A4-3E4C-A61F-C6D25D0D42E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F54BE0D8-01B0-88CB-0149-649A895E1F8E}"/>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F743DFAF-3EA5-E398-5FDA-94C040DE33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BDACE7EC-AE75-EB2E-AC31-02CD62222207}"/>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03B84B5E-E943-584F-321F-1FDF3F9D020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5673B2EB-A739-5FDB-789D-4902E4B9DFA7}"/>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E959D38D-0E83-F056-C174-FD2D9C222B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9AA17189-DA01-6C70-A42A-F0351B083DF8}"/>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A775521C-DE02-78A2-8413-715A29BF4F8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B26907B5-A4BC-F21B-BFB5-ABDD94FA9552}"/>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95B7486B-CA12-AB64-379C-EE36F2A7B39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AD45A94B-4184-BBA7-E573-F357007375F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D804DD74-1597-AA1B-33BC-38A25FF44D4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303DEF7-8EA4-55FD-43CB-445CA0440E3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159E25E6-8EB0-26A0-BAF3-F4DF60C9343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1397F04-C467-4D28-22C0-8487B3438C0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67513472-EBC0-E623-E179-6FF015CB7162}"/>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DD21BC61-95D7-2BD5-D2F6-4356F381B871}"/>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0A416CC1-7BE4-7D70-4C98-C9D042FADA8A}"/>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2C8610A4-269E-260A-F204-0CE2E16D046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F16BDAEA-B391-B5E8-D58A-E008FEFF9C00}"/>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89C27499-7076-A20E-2AAD-5589FF5850DF}"/>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1D19810D-B3D6-6B2E-5C96-926523D9586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594848E7-3D77-808D-5689-4D588998A6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CE5EBCD5-E9F4-6871-9DDB-46889A1A36C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313D14B2-1509-60D5-1650-AF381FBC050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7566454C-7EAE-723F-32DB-64170312DD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7532ABE2-9BB6-AD66-D125-6AA79A6AEA9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507A04-A670-57A4-8885-C64B37FC367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1B8C4044-8075-EEC2-D13D-7943673AE92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6C836C8E-0E64-1825-9526-8270EC3E27B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0321C1B0-48CB-7898-D343-2763C6AFD32D}"/>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DF140DD2-C752-BF1E-4F1F-9C5A5BE3A3B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B7FED709-8BD1-6F82-CFC2-6F610A6610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9AAC4118-D4FC-02FA-F69B-4468A58C1D1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CE5D7E03-D257-D2D3-524D-F9632733824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E3819FDF-C93F-3554-0504-A6B8DD7C62CD}"/>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853F6060-838B-A9A8-7311-5CA9EEAEC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DCAB727C-5552-5A94-B1AD-366C8F32753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792ECFD0-0A9F-74A6-C876-3D2AF6517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A6218E44-5432-3F52-F121-1566FD6ADDC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A809A185-602F-7F3F-8021-17ECFC56CB6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5FD98A47-8B27-A975-B6B3-B5C3410B2F1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39554743-223A-692E-ACDE-E56149DA83E8}"/>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233086536"/>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r>
              <a:rPr lang="zh-CN" altLang="en-US"/>
              <a:t>单击图标添加图片</a:t>
            </a:r>
          </a:p>
        </p:txBody>
      </p:sp>
      <p:grpSp>
        <p:nvGrpSpPr>
          <p:cNvPr id="3" name="组合 120">
            <a:extLst>
              <a:ext uri="{FF2B5EF4-FFF2-40B4-BE49-F238E27FC236}">
                <a16:creationId xmlns:a16="http://schemas.microsoft.com/office/drawing/2014/main" id="{4708580E-C505-8059-14E2-6590E72DB404}"/>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65698CC0-4CA0-DE51-AFE1-8CF0B5B6BB3F}"/>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215FE4E2-0EA8-0F45-FC1D-BF088B3D83B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9EEF6BE-5E96-D0B4-EFF5-7AB4A9B55EA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A8123DF3-114E-3B0F-2FF1-424416B04A1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FA914C84-4E5D-DAD8-742F-899CAC7927F4}"/>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1244C843-1A13-09F1-592C-A6EF1DF69C35}"/>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2BEF7E5C-43E2-9B6D-B706-EA13F179067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32E842A8-4B0E-DA19-A55E-E5853D8DE2F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B93F624-3CA5-182E-E08A-CBFB6EAAA72D}"/>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06F8DB3-2B72-2BD0-19D4-643D961BD4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66753B9-49B6-3805-E92E-22EBF7779546}"/>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BCB7B62-C06C-7069-0935-A047AAAA8B5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5C96720-C6DA-4657-0F6D-D0DDE2FA850E}"/>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0E4647CA-B0F5-95E1-2E7F-D93236AF5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FE36F5F2-47D2-D874-2204-EF3CAE995E74}"/>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95F4444A-E1E1-2D32-AB7E-B465696858B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064143C5-3581-1C61-63A5-064626B52E7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C4378CC7-FE83-E3BA-14D9-F19E7761064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C12E10F-B7BB-0B9A-B4CF-F651F9C37B59}"/>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CEEFEBD9-BC7E-CB6C-7A78-85E4807AC50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8716135-5B81-20C4-1535-B5093E29A97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9B6EA7CA-25F8-F6CC-6D1D-1D091E784882}"/>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8B0E431B-331A-5F95-8775-A4AA5DF3BF1C}"/>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BFFA1A7A-D994-B650-AA8B-63CF3E465AD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A654578C-4DC3-1240-9DD2-EE502AD5575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6EDF545E-EF5A-8620-50E2-9CBE144E436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DE7F679-3DB8-949A-144B-F9FAE4A6CB78}"/>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4D4E7EB9-EC23-7A33-6AF2-979B3F2A25A9}"/>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6FA392A-4857-1518-7BED-26AC44EEC9D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9797C2B-7D62-FD45-5B4B-44E582AAA6F7}"/>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6D2A53B5-6AB1-A316-A4A3-B70908C8BD7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620225D9-8F73-B775-9854-D2D3FD2080B7}"/>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0DF0AE84-5522-9F2D-BE43-B6AF24720F6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657C4CEA-D620-B3CE-6C86-8357E351202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54031B20-D6E2-D5F2-9DDB-5425505D88D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063202A-7E84-2FC8-DBB0-6B412813D1B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49E6846-AEB8-CA67-78C8-C397431D1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34AC61F-C1AF-EB3D-5F1E-C2A887E6E4D5}"/>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3E5BBA5-7212-88A5-1C47-96FECC655F8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89D6C993-478D-9D50-3DA1-D07190C0A29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C0988A4B-F43A-C33B-0BB4-CA5029BA0072}"/>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09DEC423-EBC4-9758-BDEA-26F11D0E1BA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6AF0ABA-7564-FFAD-3521-9A9C46F13BB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D5E3373A-084C-2878-4AAC-2896F44463B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F1E50356-2083-E1E1-4E72-866720721CF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6A354E5-129E-4A68-E270-0F2F109500A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FCEF6EAB-B542-F0BD-B2DE-562A8F8D44A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6944C40D-F526-3328-D1FC-D1DE58D2ACC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A0E8EF2C-71A4-5BD6-E11D-6EF59C62F54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3AABAD9-FD90-48C2-119D-BF5DFBDA092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10CDCDA-0FAE-58FD-71E8-5680E58C21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505D3104-FE98-AEAC-6E50-741EB66D7CB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35AF290E-6D3E-1188-72F7-05BE00B19FD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0E218980-945D-5C74-CB62-E2CE7FD5ACD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810845960"/>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013963" y="1512607"/>
            <a:ext cx="604056" cy="461665"/>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4998967" y="2596054"/>
            <a:ext cx="619051" cy="461665"/>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4998899" y="3679496"/>
            <a:ext cx="619120" cy="461665"/>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4998899" y="4762945"/>
            <a:ext cx="619120" cy="461665"/>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461600"/>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64812286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标题和内容">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0FFE4C-B79B-4B80-B751-FB37CE6F0591}"/>
              </a:ext>
            </a:extLst>
          </p:cNvPr>
          <p:cNvSpPr/>
          <p:nvPr/>
        </p:nvSpPr>
        <p:spPr>
          <a:xfrm>
            <a:off x="0" y="0"/>
            <a:ext cx="9144000" cy="6096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a:solidFill>
                <a:schemeClr val="accent2">
                  <a:lumMod val="40000"/>
                  <a:lumOff val="60000"/>
                </a:schemeClr>
              </a:solidFill>
            </a:endParaRPr>
          </a:p>
        </p:txBody>
      </p:sp>
      <p:sp>
        <p:nvSpPr>
          <p:cNvPr id="5" name="Rectangle 4">
            <a:extLst>
              <a:ext uri="{FF2B5EF4-FFF2-40B4-BE49-F238E27FC236}">
                <a16:creationId xmlns:a16="http://schemas.microsoft.com/office/drawing/2014/main" id="{D90B3CD6-8834-4617-AB52-4F41E39A3968}"/>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6" name="Picture 8">
            <a:extLst>
              <a:ext uri="{FF2B5EF4-FFF2-40B4-BE49-F238E27FC236}">
                <a16:creationId xmlns:a16="http://schemas.microsoft.com/office/drawing/2014/main" id="{EC7293A1-9683-4AC8-8898-F1623950528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Placeholder 1"/>
          <p:cNvSpPr>
            <a:spLocks noGrp="1"/>
          </p:cNvSpPr>
          <p:nvPr>
            <p:ph type="title"/>
          </p:nvPr>
        </p:nvSpPr>
        <p:spPr>
          <a:xfrm>
            <a:off x="228600" y="0"/>
            <a:ext cx="8761414" cy="424732"/>
          </a:xfrm>
          <a:prstGeom prst="rect">
            <a:avLst/>
          </a:prstGeom>
        </p:spPr>
        <p:txBody>
          <a:bodyPr wrap="square" rtlCol="0" anchor="t">
            <a:spAutoFit/>
          </a:bodyPr>
          <a:lstStyle>
            <a:lvl1pPr algn="l">
              <a:defRPr sz="2400">
                <a:solidFill>
                  <a:srgbClr val="FFFFFF"/>
                </a:solidFill>
                <a:latin typeface="Calibri"/>
                <a:cs typeface="Calibri"/>
              </a:defRPr>
            </a:lvl1pPr>
          </a:lstStyle>
          <a:p>
            <a:r>
              <a:rPr lang="zh-CN" altLang="en-US"/>
              <a:t>单击此处编辑母版标题样式</a:t>
            </a:r>
            <a:endParaRPr lang="en-US" dirty="0"/>
          </a:p>
        </p:txBody>
      </p:sp>
      <p:sp>
        <p:nvSpPr>
          <p:cNvPr id="7" name="TextBox 10">
            <a:extLst>
              <a:ext uri="{FF2B5EF4-FFF2-40B4-BE49-F238E27FC236}">
                <a16:creationId xmlns:a16="http://schemas.microsoft.com/office/drawing/2014/main" id="{FD386207-7271-413D-B548-DCF4D40681F4}"/>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377974098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3_Section Header">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C5BDEA-EBF2-455E-86DD-10B4132B9333}"/>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5" name="Picture 7">
            <a:extLst>
              <a:ext uri="{FF2B5EF4-FFF2-40B4-BE49-F238E27FC236}">
                <a16:creationId xmlns:a16="http://schemas.microsoft.com/office/drawing/2014/main" id="{66FDFFBC-BCA8-4B59-A8FC-CE7EB718939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itle Placeholder 1"/>
          <p:cNvSpPr>
            <a:spLocks noGrp="1"/>
          </p:cNvSpPr>
          <p:nvPr>
            <p:ph type="title"/>
          </p:nvPr>
        </p:nvSpPr>
        <p:spPr>
          <a:xfrm>
            <a:off x="228600" y="0"/>
            <a:ext cx="8761414" cy="609600"/>
          </a:xfrm>
          <a:prstGeom prst="rect">
            <a:avLst/>
          </a:prstGeom>
        </p:spPr>
        <p:txBody>
          <a:bodyPr rtlCol="0" anchor="t">
            <a:noAutofit/>
          </a:bodyPr>
          <a:lstStyle>
            <a:lvl1pPr algn="l">
              <a:defRPr sz="2400">
                <a:solidFill>
                  <a:schemeClr val="bg1"/>
                </a:solidFill>
                <a:latin typeface="Calibri"/>
                <a:cs typeface="Calibri"/>
              </a:defRPr>
            </a:lvl1pPr>
          </a:lstStyle>
          <a:p>
            <a:r>
              <a:rPr lang="zh-CN" altLang="en-US"/>
              <a:t>单击此处编辑母版标题样式</a:t>
            </a:r>
            <a:endParaRPr lang="en-US" dirty="0"/>
          </a:p>
        </p:txBody>
      </p:sp>
      <p:sp>
        <p:nvSpPr>
          <p:cNvPr id="26" name="Text Placeholder 3"/>
          <p:cNvSpPr>
            <a:spLocks noGrp="1"/>
          </p:cNvSpPr>
          <p:nvPr>
            <p:ph type="body" sz="half" idx="2"/>
          </p:nvPr>
        </p:nvSpPr>
        <p:spPr>
          <a:xfrm>
            <a:off x="228602" y="975361"/>
            <a:ext cx="8698727" cy="369332"/>
          </a:xfrm>
        </p:spPr>
        <p:txBody>
          <a:bodyPr wrap="square">
            <a:spAutoFit/>
          </a:bodyPr>
          <a:lstStyle>
            <a:lvl1pPr marL="0" indent="0">
              <a:buNone/>
              <a:defRPr sz="2000">
                <a:solidFill>
                  <a:schemeClr val="bg1"/>
                </a:solidFill>
              </a:defRPr>
            </a:lvl1pPr>
            <a:lvl2pPr marL="457178" indent="0">
              <a:buNone/>
              <a:defRPr sz="1200"/>
            </a:lvl2pPr>
            <a:lvl3pPr marL="914355" indent="0">
              <a:buNone/>
              <a:defRPr sz="1000"/>
            </a:lvl3pPr>
            <a:lvl4pPr marL="1371532" indent="0">
              <a:buNone/>
              <a:defRPr sz="900"/>
            </a:lvl4pPr>
            <a:lvl5pPr marL="1828709" indent="0">
              <a:buNone/>
              <a:defRPr sz="900"/>
            </a:lvl5pPr>
            <a:lvl6pPr marL="2285886" indent="0">
              <a:buNone/>
              <a:defRPr sz="900"/>
            </a:lvl6pPr>
            <a:lvl7pPr marL="2743064" indent="0">
              <a:buNone/>
              <a:defRPr sz="900"/>
            </a:lvl7pPr>
            <a:lvl8pPr marL="3200240" indent="0">
              <a:buNone/>
              <a:defRPr sz="900"/>
            </a:lvl8pPr>
            <a:lvl9pPr marL="3657418" indent="0">
              <a:buNone/>
              <a:defRPr sz="900"/>
            </a:lvl9pPr>
          </a:lstStyle>
          <a:p>
            <a:pPr lvl="0"/>
            <a:r>
              <a:rPr lang="zh-CN" altLang="en-US"/>
              <a:t>单击此处编辑母版文本样式</a:t>
            </a:r>
          </a:p>
        </p:txBody>
      </p:sp>
      <p:sp>
        <p:nvSpPr>
          <p:cNvPr id="8" name="TextBox 10">
            <a:extLst>
              <a:ext uri="{FF2B5EF4-FFF2-40B4-BE49-F238E27FC236}">
                <a16:creationId xmlns:a16="http://schemas.microsoft.com/office/drawing/2014/main" id="{785AF497-A60F-42FE-82BA-441940175488}"/>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199635903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1_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77933"/>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2531899"/>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5851" y="2583383"/>
            <a:ext cx="1188720" cy="11866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6461" y="2662546"/>
            <a:ext cx="1028700" cy="1030777"/>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239311457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1_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2680E9D5-377F-7FB4-7E38-38F4CC72FB6C}"/>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4E058531-07F4-9482-D724-7AB8EB11D83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0F359FA3-F76C-4EF0-941C-7A939DDC6A5F}"/>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47C2484-B058-3999-4030-2F5DA1F8924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ACDA17ED-E94D-2527-7270-36C842C2ABA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F821BDA2-F5F0-597B-51E9-BD805FD0C10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AD46EB50-C28F-8814-9456-40D01D42005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8AC1B04C-679A-E1EA-8C76-EBE14815FDA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040F872E-AEF3-3253-E4C9-08D5E77C6C3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87053AD5-B7BC-E588-0D35-8983AA1FD93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7E6E22B4-4C9A-C94B-627A-2529D5F0393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5C2B53D4-F801-41D1-5B2B-D6A31CB32C9D}"/>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EE487A37-9772-DF42-98E1-98B64E1ECFF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1375CFCC-D97C-DC01-B81A-E059319A0ACB}"/>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D18BCA2-922A-EDA9-F4A8-2BCA4D16A125}"/>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5E38B9A9-4216-2EE6-AAD0-F60B8408F8F1}"/>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EB596346-9DA6-F630-43D8-346B45EC344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B9BAB043-5A1A-32AB-F184-8851F19E7A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5353065C-964D-AF41-1A56-076D4D71CE64}"/>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A311505B-1784-907B-28CC-FC61C06A7A0D}"/>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A5699634-9C51-BC40-D3C5-774575CF031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02D68281-6099-81EB-BA84-2CB2A9A8280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181D671-8C82-39F4-D28E-04FDF7F51D5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E815EF26-F15A-7BB6-6DDE-5599E6D69EA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B75C49F6-08AC-8D35-5E9B-2E5BE43A1D7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F9B470-5F7B-6C8E-C611-F6E83F0A5B7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BDCB7D7D-33D0-880C-FF09-D6DFA45D0A8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1DB9276-C102-4AF3-23F2-DF65923CC49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85F76CE1-654C-A0AD-22DF-E4BE43E6A6C4}"/>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14531383-6E88-FBE0-2334-752962F5153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0851029E-2573-FE95-6686-E26D558ABAD8}"/>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BCD47B95-27C5-3A3F-025D-033671C563D6}"/>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20F8591-2F48-1D28-0674-0EC48E9533D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A8596633-B778-7806-9003-2F16AC5787B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7B36B617-FF77-07B9-14FB-BD203C16765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A822D3ED-54FD-76FA-2B4A-CE06049000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F527B37E-AEBE-2C42-7A71-B652841EE87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6FCAFB26-130B-93C7-06A0-A0665A90D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279A57E3-7CED-8F6C-B293-7E0245DC5D52}"/>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FBFD5B9D-CA68-9BB0-F5C3-B3241F2562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BD5C25EC-8252-B2AE-B40F-C012AFD555E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7559537C-328F-9635-5464-DC4E729D4C1E}"/>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DF5E6AA-BD11-6D09-299F-840572F46DD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35913581-1BFE-B569-3B13-A5B571E5AC3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18AAB5E-3769-F7DA-0FB6-9B0961D5BDC1}"/>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2812FA95-3E20-E574-57DF-067D0D506E3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2D316C92-DC13-FDE1-ABDE-9021157853C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3F1EBB7-4523-1E3F-27A2-2045861575F4}"/>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5542210C-4926-2C01-2557-E5E5CC6EFCDE}"/>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D351ED0-AA24-77AC-ADB2-3B9E60299A09}"/>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8CD578FE-2D70-EC0C-F4D6-34AAB3796A5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260A9B1-2E34-D368-E978-08269234FF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1016AE5F-3CEF-0F77-BBBC-E7DD01E0CC3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7F35F69F-AD11-2F2D-EA00-067D364EA28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8BF7CCCB-79B3-1DBC-F971-7B79038149B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495383560"/>
      </p:ext>
    </p:extLst>
  </p:cSld>
  <p:clrMapOvr>
    <a:masterClrMapping/>
  </p:clrMapOvr>
  <p:extLst>
    <p:ext uri="{DCECCB84-F9BA-43D5-87BE-67443E8EF086}">
      <p15:sldGuideLst xmlns:p15="http://schemas.microsoft.com/office/powerpoint/2012/main"/>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1_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2431008391"/>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2024/7/18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97228923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2024/7/18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236661005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357217"/>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368402"/>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399904509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111151" y="1512607"/>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5111151" y="2596054"/>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5111151" y="3679496"/>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5111151" y="4762945"/>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941162"/>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264181613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02231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120710169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24070221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40569" y="1145467"/>
            <a:ext cx="1108150" cy="108755"/>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38659" y="660316"/>
            <a:ext cx="1112611" cy="423973"/>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662874"/>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224894552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648276073"/>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399598692"/>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Tree>
    <p:extLst>
      <p:ext uri="{BB962C8B-B14F-4D97-AF65-F5344CB8AC3E}">
        <p14:creationId xmlns:p14="http://schemas.microsoft.com/office/powerpoint/2010/main" val="1146520963"/>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B4AE79B1-1619-41E3-8A2F-8EC4722BC253}"/>
              </a:ext>
            </a:extLst>
          </p:cNvPr>
          <p:cNvGrpSpPr/>
          <p:nvPr/>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1970543520"/>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B4AE79B1-1619-41E3-8A2F-8EC4722BC253}"/>
              </a:ext>
            </a:extLst>
          </p:cNvPr>
          <p:cNvGrpSpPr/>
          <p:nvPr/>
        </p:nvGrpSpPr>
        <p:grpSpPr>
          <a:xfrm>
            <a:off x="7633335" y="329882"/>
            <a:ext cx="1134002" cy="444892"/>
            <a:chOff x="9556201" y="498129"/>
            <a:chExt cx="1993881" cy="586680"/>
          </a:xfrm>
        </p:grpSpPr>
        <p:grpSp>
          <p:nvGrpSpPr>
            <p:cNvPr id="66" name="组合 65">
              <a:extLst>
                <a:ext uri="{FF2B5EF4-FFF2-40B4-BE49-F238E27FC236}">
                  <a16:creationId xmlns:a16="http://schemas.microsoft.com/office/drawing/2014/main" id="{5C15F262-2B8A-43C1-93DC-339774166331}"/>
                </a:ext>
              </a:extLst>
            </p:cNvPr>
            <p:cNvGrpSpPr/>
            <p:nvPr/>
          </p:nvGrpSpPr>
          <p:grpSpPr>
            <a:xfrm>
              <a:off x="10239376" y="968937"/>
              <a:ext cx="1307697" cy="96254"/>
              <a:chOff x="4616246" y="3878362"/>
              <a:chExt cx="5571416" cy="410087"/>
            </a:xfrm>
            <a:solidFill>
              <a:schemeClr val="tx1">
                <a:alpha val="80000"/>
              </a:schemeClr>
            </a:solidFill>
          </p:grpSpPr>
          <p:sp>
            <p:nvSpPr>
              <p:cNvPr id="68" name="Freeform 17">
                <a:extLst>
                  <a:ext uri="{FF2B5EF4-FFF2-40B4-BE49-F238E27FC236}">
                    <a16:creationId xmlns:a16="http://schemas.microsoft.com/office/drawing/2014/main" id="{0BB7E6A2-C551-4CAC-8A7C-CB084AC0393D}"/>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18">
                <a:extLst>
                  <a:ext uri="{FF2B5EF4-FFF2-40B4-BE49-F238E27FC236}">
                    <a16:creationId xmlns:a16="http://schemas.microsoft.com/office/drawing/2014/main" id="{AF11A2EA-0B28-440D-ABC0-47F76546FA4B}"/>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0" name="Freeform 19">
                <a:extLst>
                  <a:ext uri="{FF2B5EF4-FFF2-40B4-BE49-F238E27FC236}">
                    <a16:creationId xmlns:a16="http://schemas.microsoft.com/office/drawing/2014/main" id="{687C0C1A-D1C7-41A9-8A9A-4EB1400A640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2" name="Freeform 20">
                <a:extLst>
                  <a:ext uri="{FF2B5EF4-FFF2-40B4-BE49-F238E27FC236}">
                    <a16:creationId xmlns:a16="http://schemas.microsoft.com/office/drawing/2014/main" id="{B1AD26CB-2631-47D6-8B94-0C2DE8DAE1D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3" name="Freeform 21">
                <a:extLst>
                  <a:ext uri="{FF2B5EF4-FFF2-40B4-BE49-F238E27FC236}">
                    <a16:creationId xmlns:a16="http://schemas.microsoft.com/office/drawing/2014/main" id="{7188BA7E-50BA-44F8-9949-24203A649509}"/>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4" name="Freeform 22">
                <a:extLst>
                  <a:ext uri="{FF2B5EF4-FFF2-40B4-BE49-F238E27FC236}">
                    <a16:creationId xmlns:a16="http://schemas.microsoft.com/office/drawing/2014/main" id="{59E8A17F-9E83-487C-BAAE-EF2645C4653C}"/>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5" name="Freeform 23">
                <a:extLst>
                  <a:ext uri="{FF2B5EF4-FFF2-40B4-BE49-F238E27FC236}">
                    <a16:creationId xmlns:a16="http://schemas.microsoft.com/office/drawing/2014/main" id="{6874771E-6EC2-40B7-8593-A8A420AEEAD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6" name="Freeform 25">
                <a:extLst>
                  <a:ext uri="{FF2B5EF4-FFF2-40B4-BE49-F238E27FC236}">
                    <a16:creationId xmlns:a16="http://schemas.microsoft.com/office/drawing/2014/main" id="{CDD46DA1-964F-4E43-A6AD-31009905952B}"/>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7" name="Freeform 27">
                <a:extLst>
                  <a:ext uri="{FF2B5EF4-FFF2-40B4-BE49-F238E27FC236}">
                    <a16:creationId xmlns:a16="http://schemas.microsoft.com/office/drawing/2014/main" id="{79E10957-7621-455A-A65D-63395B54CD8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8" name="Freeform 29">
                <a:extLst>
                  <a:ext uri="{FF2B5EF4-FFF2-40B4-BE49-F238E27FC236}">
                    <a16:creationId xmlns:a16="http://schemas.microsoft.com/office/drawing/2014/main" id="{5C881E13-4696-4D4F-B82A-A15CE965951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9" name="Freeform 30">
                <a:extLst>
                  <a:ext uri="{FF2B5EF4-FFF2-40B4-BE49-F238E27FC236}">
                    <a16:creationId xmlns:a16="http://schemas.microsoft.com/office/drawing/2014/main" id="{57334090-4538-4D00-B942-CBD745D65BC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0" name="Freeform 31">
                <a:extLst>
                  <a:ext uri="{FF2B5EF4-FFF2-40B4-BE49-F238E27FC236}">
                    <a16:creationId xmlns:a16="http://schemas.microsoft.com/office/drawing/2014/main" id="{BA16E188-C562-41A4-9B4A-9DBEBF95A37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1" name="Freeform 32">
                <a:extLst>
                  <a:ext uri="{FF2B5EF4-FFF2-40B4-BE49-F238E27FC236}">
                    <a16:creationId xmlns:a16="http://schemas.microsoft.com/office/drawing/2014/main" id="{04D8D32A-D397-417E-8C9F-BDEF41F83EB9}"/>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2" name="Freeform 33">
                <a:extLst>
                  <a:ext uri="{FF2B5EF4-FFF2-40B4-BE49-F238E27FC236}">
                    <a16:creationId xmlns:a16="http://schemas.microsoft.com/office/drawing/2014/main" id="{80ECFE5A-CC82-4F7B-9CB9-E42947E66DC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3" name="Freeform 34">
                <a:extLst>
                  <a:ext uri="{FF2B5EF4-FFF2-40B4-BE49-F238E27FC236}">
                    <a16:creationId xmlns:a16="http://schemas.microsoft.com/office/drawing/2014/main" id="{A2B2A5CC-F142-4967-9397-104C57D6D51E}"/>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4" name="Freeform 35">
                <a:extLst>
                  <a:ext uri="{FF2B5EF4-FFF2-40B4-BE49-F238E27FC236}">
                    <a16:creationId xmlns:a16="http://schemas.microsoft.com/office/drawing/2014/main" id="{C6DC5263-4BE0-4098-8265-18B3D919C540}"/>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5" name="组合 84">
              <a:extLst>
                <a:ext uri="{FF2B5EF4-FFF2-40B4-BE49-F238E27FC236}">
                  <a16:creationId xmlns:a16="http://schemas.microsoft.com/office/drawing/2014/main" id="{0FEBB34A-9216-4734-ABDB-24C619203A22}"/>
                </a:ext>
              </a:extLst>
            </p:cNvPr>
            <p:cNvGrpSpPr/>
            <p:nvPr/>
          </p:nvGrpSpPr>
          <p:grpSpPr>
            <a:xfrm>
              <a:off x="10237120" y="539555"/>
              <a:ext cx="1312962" cy="375239"/>
              <a:chOff x="4606634" y="2048989"/>
              <a:chExt cx="5593843" cy="1598699"/>
            </a:xfrm>
            <a:solidFill>
              <a:schemeClr val="accent1">
                <a:alpha val="80000"/>
              </a:schemeClr>
            </a:solidFill>
          </p:grpSpPr>
          <p:sp>
            <p:nvSpPr>
              <p:cNvPr id="86" name="Freeform 9">
                <a:extLst>
                  <a:ext uri="{FF2B5EF4-FFF2-40B4-BE49-F238E27FC236}">
                    <a16:creationId xmlns:a16="http://schemas.microsoft.com/office/drawing/2014/main" id="{BAAACB60-72C2-4416-9299-161860BAE9EE}"/>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7" name="Freeform 10">
                <a:extLst>
                  <a:ext uri="{FF2B5EF4-FFF2-40B4-BE49-F238E27FC236}">
                    <a16:creationId xmlns:a16="http://schemas.microsoft.com/office/drawing/2014/main" id="{8CAA1636-149B-4EDA-B31F-4978A1DAA4F3}"/>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8" name="Freeform 11">
                <a:extLst>
                  <a:ext uri="{FF2B5EF4-FFF2-40B4-BE49-F238E27FC236}">
                    <a16:creationId xmlns:a16="http://schemas.microsoft.com/office/drawing/2014/main" id="{FDF2BF3F-AB31-4F63-9678-BFF5CCE4454A}"/>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89" name="Freeform 12">
                <a:extLst>
                  <a:ext uri="{FF2B5EF4-FFF2-40B4-BE49-F238E27FC236}">
                    <a16:creationId xmlns:a16="http://schemas.microsoft.com/office/drawing/2014/main" id="{5B526479-0DBF-4737-8331-32D1E952C9D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0" name="Freeform 13">
                <a:extLst>
                  <a:ext uri="{FF2B5EF4-FFF2-40B4-BE49-F238E27FC236}">
                    <a16:creationId xmlns:a16="http://schemas.microsoft.com/office/drawing/2014/main" id="{E3947BE1-C3AE-4CFB-BFFE-ABA981B8967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1" name="Freeform 14">
                <a:extLst>
                  <a:ext uri="{FF2B5EF4-FFF2-40B4-BE49-F238E27FC236}">
                    <a16:creationId xmlns:a16="http://schemas.microsoft.com/office/drawing/2014/main" id="{F2A49C76-5480-41CE-9ADE-B8DA9152D7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2" name="Freeform 15">
                <a:extLst>
                  <a:ext uri="{FF2B5EF4-FFF2-40B4-BE49-F238E27FC236}">
                    <a16:creationId xmlns:a16="http://schemas.microsoft.com/office/drawing/2014/main" id="{16AD1742-67D8-4026-84B3-87236E785A6B}"/>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3" name="Freeform 16">
                <a:extLst>
                  <a:ext uri="{FF2B5EF4-FFF2-40B4-BE49-F238E27FC236}">
                    <a16:creationId xmlns:a16="http://schemas.microsoft.com/office/drawing/2014/main" id="{CDEDCC72-5F8A-4DD8-9E4E-D7527A11A8EC}"/>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4" name="Freeform 24">
                <a:extLst>
                  <a:ext uri="{FF2B5EF4-FFF2-40B4-BE49-F238E27FC236}">
                    <a16:creationId xmlns:a16="http://schemas.microsoft.com/office/drawing/2014/main" id="{43DCC307-4F60-4FFF-A2A5-A29470381E5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5" name="Freeform 26">
                <a:extLst>
                  <a:ext uri="{FF2B5EF4-FFF2-40B4-BE49-F238E27FC236}">
                    <a16:creationId xmlns:a16="http://schemas.microsoft.com/office/drawing/2014/main" id="{B9F88D38-2706-4475-8802-6F4F5D2EF2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6" name="Freeform 28">
                <a:extLst>
                  <a:ext uri="{FF2B5EF4-FFF2-40B4-BE49-F238E27FC236}">
                    <a16:creationId xmlns:a16="http://schemas.microsoft.com/office/drawing/2014/main" id="{8F836E50-664C-489E-B463-9D8B808D647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97" name="Freeform 36">
                <a:extLst>
                  <a:ext uri="{FF2B5EF4-FFF2-40B4-BE49-F238E27FC236}">
                    <a16:creationId xmlns:a16="http://schemas.microsoft.com/office/drawing/2014/main" id="{81C3B568-D4E9-40A8-AA80-68ECCA6EFC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8" name="组合 97">
              <a:extLst>
                <a:ext uri="{FF2B5EF4-FFF2-40B4-BE49-F238E27FC236}">
                  <a16:creationId xmlns:a16="http://schemas.microsoft.com/office/drawing/2014/main" id="{90DC71DC-0BCB-48A8-A72D-C25256144DE0}"/>
                </a:ext>
              </a:extLst>
            </p:cNvPr>
            <p:cNvGrpSpPr/>
            <p:nvPr/>
          </p:nvGrpSpPr>
          <p:grpSpPr>
            <a:xfrm>
              <a:off x="9556201" y="498129"/>
              <a:ext cx="588050" cy="586680"/>
              <a:chOff x="2105799" y="20055838"/>
              <a:chExt cx="6748090" cy="6732363"/>
            </a:xfrm>
            <a:solidFill>
              <a:schemeClr val="accent1">
                <a:alpha val="80000"/>
              </a:schemeClr>
            </a:solidFill>
          </p:grpSpPr>
          <p:sp>
            <p:nvSpPr>
              <p:cNvPr id="99" name="Freeform 8">
                <a:extLst>
                  <a:ext uri="{FF2B5EF4-FFF2-40B4-BE49-F238E27FC236}">
                    <a16:creationId xmlns:a16="http://schemas.microsoft.com/office/drawing/2014/main" id="{57D1E859-5CEB-4609-8E48-13EBEA79EA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0" name="Freeform 42">
                <a:extLst>
                  <a:ext uri="{FF2B5EF4-FFF2-40B4-BE49-F238E27FC236}">
                    <a16:creationId xmlns:a16="http://schemas.microsoft.com/office/drawing/2014/main" id="{A033A341-EE5C-4CFF-8FE9-10E577DFE66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1" name="Freeform 43">
                <a:extLst>
                  <a:ext uri="{FF2B5EF4-FFF2-40B4-BE49-F238E27FC236}">
                    <a16:creationId xmlns:a16="http://schemas.microsoft.com/office/drawing/2014/main" id="{672D9D2F-B971-45A7-BEA6-0BE6565B628A}"/>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2" name="Freeform 44">
                <a:extLst>
                  <a:ext uri="{FF2B5EF4-FFF2-40B4-BE49-F238E27FC236}">
                    <a16:creationId xmlns:a16="http://schemas.microsoft.com/office/drawing/2014/main" id="{E905262E-566E-456A-8A2C-4D36BAC742A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3" name="Freeform 45">
                <a:extLst>
                  <a:ext uri="{FF2B5EF4-FFF2-40B4-BE49-F238E27FC236}">
                    <a16:creationId xmlns:a16="http://schemas.microsoft.com/office/drawing/2014/main" id="{72E93604-F1A1-4374-9DEA-9A647838A73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4" name="Freeform 46">
                <a:extLst>
                  <a:ext uri="{FF2B5EF4-FFF2-40B4-BE49-F238E27FC236}">
                    <a16:creationId xmlns:a16="http://schemas.microsoft.com/office/drawing/2014/main" id="{D202D4C6-F78A-4048-8132-DEFFD80BA87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5" name="Freeform 47">
                <a:extLst>
                  <a:ext uri="{FF2B5EF4-FFF2-40B4-BE49-F238E27FC236}">
                    <a16:creationId xmlns:a16="http://schemas.microsoft.com/office/drawing/2014/main" id="{38D2C29B-8AE7-40CF-9AC3-F0EFB8D2028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6" name="Freeform 48">
                <a:extLst>
                  <a:ext uri="{FF2B5EF4-FFF2-40B4-BE49-F238E27FC236}">
                    <a16:creationId xmlns:a16="http://schemas.microsoft.com/office/drawing/2014/main" id="{ABA50FBF-BA46-4469-8806-C69C007B2D1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7" name="Freeform 49">
                <a:extLst>
                  <a:ext uri="{FF2B5EF4-FFF2-40B4-BE49-F238E27FC236}">
                    <a16:creationId xmlns:a16="http://schemas.microsoft.com/office/drawing/2014/main" id="{B83B4A3F-FC0E-43BC-BFCA-F5A8EA5B8536}"/>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8" name="Freeform 50">
                <a:extLst>
                  <a:ext uri="{FF2B5EF4-FFF2-40B4-BE49-F238E27FC236}">
                    <a16:creationId xmlns:a16="http://schemas.microsoft.com/office/drawing/2014/main" id="{11F4E97B-BA23-4998-BFB7-B0025EC32A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9" name="Freeform 51">
                <a:extLst>
                  <a:ext uri="{FF2B5EF4-FFF2-40B4-BE49-F238E27FC236}">
                    <a16:creationId xmlns:a16="http://schemas.microsoft.com/office/drawing/2014/main" id="{9E8B953D-8774-449E-8415-F81822ACB86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0" name="Freeform 52">
                <a:extLst>
                  <a:ext uri="{FF2B5EF4-FFF2-40B4-BE49-F238E27FC236}">
                    <a16:creationId xmlns:a16="http://schemas.microsoft.com/office/drawing/2014/main" id="{139920B7-00AE-4E16-A01E-1994DDBD530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1" name="Freeform 53">
                <a:extLst>
                  <a:ext uri="{FF2B5EF4-FFF2-40B4-BE49-F238E27FC236}">
                    <a16:creationId xmlns:a16="http://schemas.microsoft.com/office/drawing/2014/main" id="{F9763041-78AD-4C52-B55D-880766C7F94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2" name="Freeform 54">
                <a:extLst>
                  <a:ext uri="{FF2B5EF4-FFF2-40B4-BE49-F238E27FC236}">
                    <a16:creationId xmlns:a16="http://schemas.microsoft.com/office/drawing/2014/main" id="{F8640249-AA21-4144-8039-62CBDB8DA91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3" name="Freeform 55">
                <a:extLst>
                  <a:ext uri="{FF2B5EF4-FFF2-40B4-BE49-F238E27FC236}">
                    <a16:creationId xmlns:a16="http://schemas.microsoft.com/office/drawing/2014/main" id="{94D56455-C6B2-4D73-808E-1488E257230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4" name="Freeform 56">
                <a:extLst>
                  <a:ext uri="{FF2B5EF4-FFF2-40B4-BE49-F238E27FC236}">
                    <a16:creationId xmlns:a16="http://schemas.microsoft.com/office/drawing/2014/main" id="{87C9E5ED-6CE0-49AB-A63F-8E727D7837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5" name="Freeform 57">
                <a:extLst>
                  <a:ext uri="{FF2B5EF4-FFF2-40B4-BE49-F238E27FC236}">
                    <a16:creationId xmlns:a16="http://schemas.microsoft.com/office/drawing/2014/main" id="{3FE00EFE-FD79-4957-9FAA-81DA1FEB809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6" name="Freeform 58">
                <a:extLst>
                  <a:ext uri="{FF2B5EF4-FFF2-40B4-BE49-F238E27FC236}">
                    <a16:creationId xmlns:a16="http://schemas.microsoft.com/office/drawing/2014/main" id="{3E36B85B-5FED-4861-8B47-BD80F2C0097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7" name="Freeform 59">
                <a:extLst>
                  <a:ext uri="{FF2B5EF4-FFF2-40B4-BE49-F238E27FC236}">
                    <a16:creationId xmlns:a16="http://schemas.microsoft.com/office/drawing/2014/main" id="{D47BCC9E-103F-42BB-9CE3-0C5F64C0258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8" name="Freeform 60">
                <a:extLst>
                  <a:ext uri="{FF2B5EF4-FFF2-40B4-BE49-F238E27FC236}">
                    <a16:creationId xmlns:a16="http://schemas.microsoft.com/office/drawing/2014/main" id="{E8B7F0D0-2612-4EB4-948A-2CA494D40DB7}"/>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9" name="Freeform 61">
                <a:extLst>
                  <a:ext uri="{FF2B5EF4-FFF2-40B4-BE49-F238E27FC236}">
                    <a16:creationId xmlns:a16="http://schemas.microsoft.com/office/drawing/2014/main" id="{A3973DC8-DF16-4791-87B5-6680BEEF3D0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0" name="Freeform 62">
                <a:extLst>
                  <a:ext uri="{FF2B5EF4-FFF2-40B4-BE49-F238E27FC236}">
                    <a16:creationId xmlns:a16="http://schemas.microsoft.com/office/drawing/2014/main" id="{40A0B001-1F50-47ED-AD9F-1BA3203E2DB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1" name="Freeform 71">
                <a:extLst>
                  <a:ext uri="{FF2B5EF4-FFF2-40B4-BE49-F238E27FC236}">
                    <a16:creationId xmlns:a16="http://schemas.microsoft.com/office/drawing/2014/main" id="{30AE187D-C75A-4EC3-8322-8AD80C98F6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Tree>
    <p:extLst>
      <p:ext uri="{BB962C8B-B14F-4D97-AF65-F5344CB8AC3E}">
        <p14:creationId xmlns:p14="http://schemas.microsoft.com/office/powerpoint/2010/main" val="3459581576"/>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Tree>
    <p:extLst>
      <p:ext uri="{BB962C8B-B14F-4D97-AF65-F5344CB8AC3E}">
        <p14:creationId xmlns:p14="http://schemas.microsoft.com/office/powerpoint/2010/main" val="1300187137"/>
      </p:ext>
    </p:extLst>
  </p:cSld>
  <p:clrMapOvr>
    <a:masterClrMapping/>
  </p:clrMapOvr>
  <p:extLst>
    <p:ext uri="{DCECCB84-F9BA-43D5-87BE-67443E8EF086}">
      <p15:sldGuideLst xmlns:p15="http://schemas.microsoft.com/office/powerpoint/2012/main"/>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全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587752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2684345918"/>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2072664773"/>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spTree>
    <p:extLst>
      <p:ext uri="{BB962C8B-B14F-4D97-AF65-F5344CB8AC3E}">
        <p14:creationId xmlns:p14="http://schemas.microsoft.com/office/powerpoint/2010/main" val="3202103408"/>
      </p:ext>
    </p:extLst>
  </p:cSld>
  <p:clrMapOvr>
    <a:masterClrMapping/>
  </p:clrMapOvr>
  <p:extLst>
    <p:ext uri="{DCECCB84-F9BA-43D5-87BE-67443E8EF086}">
      <p15:sldGuideLst xmlns:p15="http://schemas.microsoft.com/office/powerpoint/2012/main"/>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spTree>
    <p:extLst>
      <p:ext uri="{BB962C8B-B14F-4D97-AF65-F5344CB8AC3E}">
        <p14:creationId xmlns:p14="http://schemas.microsoft.com/office/powerpoint/2010/main" val="2489413441"/>
      </p:ext>
    </p:extLst>
  </p:cSld>
  <p:clrMapOvr>
    <a:masterClrMapping/>
  </p:clrMapOvr>
  <p:extLst>
    <p:ext uri="{DCECCB84-F9BA-43D5-87BE-67443E8EF086}">
      <p15:sldGuideLst xmlns:p15="http://schemas.microsoft.com/office/powerpoint/2012/main"/>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spTree>
    <p:extLst>
      <p:ext uri="{BB962C8B-B14F-4D97-AF65-F5344CB8AC3E}">
        <p14:creationId xmlns:p14="http://schemas.microsoft.com/office/powerpoint/2010/main" val="1106194411"/>
      </p:ext>
    </p:extLst>
  </p:cSld>
  <p:clrMapOvr>
    <a:masterClrMapping/>
  </p:clrMapOvr>
  <p:extLst>
    <p:ext uri="{DCECCB84-F9BA-43D5-87BE-67443E8EF086}">
      <p15:sldGuideLst xmlns:p15="http://schemas.microsoft.com/office/powerpoint/2012/main"/>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Tree>
    <p:extLst>
      <p:ext uri="{BB962C8B-B14F-4D97-AF65-F5344CB8AC3E}">
        <p14:creationId xmlns:p14="http://schemas.microsoft.com/office/powerpoint/2010/main" val="3203698854"/>
      </p:ext>
    </p:extLst>
  </p:cSld>
  <p:clrMapOvr>
    <a:masterClrMapping/>
  </p:clrMapOvr>
  <p:extLst>
    <p:ext uri="{DCECCB84-F9BA-43D5-87BE-67443E8EF086}">
      <p15:sldGuideLst xmlns:p15="http://schemas.microsoft.com/office/powerpoint/2012/main"/>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spTree>
    <p:extLst>
      <p:ext uri="{BB962C8B-B14F-4D97-AF65-F5344CB8AC3E}">
        <p14:creationId xmlns:p14="http://schemas.microsoft.com/office/powerpoint/2010/main" val="3986826743"/>
      </p:ext>
    </p:extLst>
  </p:cSld>
  <p:clrMapOvr>
    <a:masterClrMapping/>
  </p:clrMapOvr>
  <p:extLst>
    <p:ext uri="{DCECCB84-F9BA-43D5-87BE-67443E8EF086}">
      <p15:sldGuideLst xmlns:p15="http://schemas.microsoft.com/office/powerpoint/2012/main"/>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r>
              <a:rPr lang="zh-CN" altLang="en-US"/>
              <a:t>单击图标添加图片</a:t>
            </a:r>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r>
              <a:rPr lang="zh-CN" altLang="en-US"/>
              <a:t>单击图标添加图片</a:t>
            </a:r>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r>
              <a:rPr lang="zh-CN" altLang="en-US"/>
              <a:t>单击图标添加图片</a:t>
            </a:r>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r>
              <a:rPr lang="zh-CN" altLang="en-US"/>
              <a:t>单击图标添加图片</a:t>
            </a:r>
          </a:p>
        </p:txBody>
      </p:sp>
    </p:spTree>
    <p:extLst>
      <p:ext uri="{BB962C8B-B14F-4D97-AF65-F5344CB8AC3E}">
        <p14:creationId xmlns:p14="http://schemas.microsoft.com/office/powerpoint/2010/main" val="3113293530"/>
      </p:ext>
    </p:extLst>
  </p:cSld>
  <p:clrMapOvr>
    <a:masterClrMapping/>
  </p:clrMapOvr>
  <p:extLst>
    <p:ext uri="{DCECCB84-F9BA-43D5-87BE-67443E8EF086}">
      <p15:sldGuideLst xmlns:p15="http://schemas.microsoft.com/office/powerpoint/2012/main"/>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grpSp>
        <p:nvGrpSpPr>
          <p:cNvPr id="121" name="组合 120">
            <a:extLst>
              <a:ext uri="{FF2B5EF4-FFF2-40B4-BE49-F238E27FC236}">
                <a16:creationId xmlns:a16="http://schemas.microsoft.com/office/drawing/2014/main" id="{752A13C3-8076-4A3B-9E60-2D71D978B1DC}"/>
              </a:ext>
            </a:extLst>
          </p:cNvPr>
          <p:cNvGrpSpPr/>
          <p:nvPr/>
        </p:nvGrpSpPr>
        <p:grpSpPr>
          <a:xfrm>
            <a:off x="7633335" y="329882"/>
            <a:ext cx="1134002" cy="444892"/>
            <a:chOff x="9556201" y="498129"/>
            <a:chExt cx="1993881" cy="586680"/>
          </a:xfrm>
        </p:grpSpPr>
        <p:grpSp>
          <p:nvGrpSpPr>
            <p:cNvPr id="122" name="组合 121">
              <a:extLst>
                <a:ext uri="{FF2B5EF4-FFF2-40B4-BE49-F238E27FC236}">
                  <a16:creationId xmlns:a16="http://schemas.microsoft.com/office/drawing/2014/main" id="{E27C398B-69FE-4C31-9C38-8ADE52CE9B05}"/>
                </a:ext>
              </a:extLst>
            </p:cNvPr>
            <p:cNvGrpSpPr/>
            <p:nvPr/>
          </p:nvGrpSpPr>
          <p:grpSpPr>
            <a:xfrm>
              <a:off x="10239376" y="968937"/>
              <a:ext cx="1307697" cy="96254"/>
              <a:chOff x="4616246" y="3878362"/>
              <a:chExt cx="5571416" cy="410087"/>
            </a:xfrm>
            <a:solidFill>
              <a:schemeClr val="tx1">
                <a:alpha val="80000"/>
              </a:schemeClr>
            </a:solidFill>
          </p:grpSpPr>
          <p:sp>
            <p:nvSpPr>
              <p:cNvPr id="160" name="Freeform 17">
                <a:extLst>
                  <a:ext uri="{FF2B5EF4-FFF2-40B4-BE49-F238E27FC236}">
                    <a16:creationId xmlns:a16="http://schemas.microsoft.com/office/drawing/2014/main" id="{E5B0E9AD-0A05-4036-8DA1-C7E6733E9DF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1" name="Freeform 18">
                <a:extLst>
                  <a:ext uri="{FF2B5EF4-FFF2-40B4-BE49-F238E27FC236}">
                    <a16:creationId xmlns:a16="http://schemas.microsoft.com/office/drawing/2014/main" id="{029271E6-BD5F-4E7D-809E-C4511BA4F756}"/>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2" name="Freeform 19">
                <a:extLst>
                  <a:ext uri="{FF2B5EF4-FFF2-40B4-BE49-F238E27FC236}">
                    <a16:creationId xmlns:a16="http://schemas.microsoft.com/office/drawing/2014/main" id="{F0E374B4-1D8A-4254-9BF8-9478B61B7867}"/>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3" name="Freeform 20">
                <a:extLst>
                  <a:ext uri="{FF2B5EF4-FFF2-40B4-BE49-F238E27FC236}">
                    <a16:creationId xmlns:a16="http://schemas.microsoft.com/office/drawing/2014/main" id="{AFBC22B1-E0E5-491D-8D3A-0CADD301B3F1}"/>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4" name="Freeform 21">
                <a:extLst>
                  <a:ext uri="{FF2B5EF4-FFF2-40B4-BE49-F238E27FC236}">
                    <a16:creationId xmlns:a16="http://schemas.microsoft.com/office/drawing/2014/main" id="{52A94EBF-BEA5-40C1-BA72-F097DF0149EB}"/>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5" name="Freeform 22">
                <a:extLst>
                  <a:ext uri="{FF2B5EF4-FFF2-40B4-BE49-F238E27FC236}">
                    <a16:creationId xmlns:a16="http://schemas.microsoft.com/office/drawing/2014/main" id="{13446D84-1439-4CA9-B653-7FB33B0DC86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6" name="Freeform 23">
                <a:extLst>
                  <a:ext uri="{FF2B5EF4-FFF2-40B4-BE49-F238E27FC236}">
                    <a16:creationId xmlns:a16="http://schemas.microsoft.com/office/drawing/2014/main" id="{E2D267E0-CB35-4383-8A83-2AE643C7ECF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7" name="Freeform 25">
                <a:extLst>
                  <a:ext uri="{FF2B5EF4-FFF2-40B4-BE49-F238E27FC236}">
                    <a16:creationId xmlns:a16="http://schemas.microsoft.com/office/drawing/2014/main" id="{42C70476-1D30-4F1C-8855-748E43ECBF5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8" name="Freeform 27">
                <a:extLst>
                  <a:ext uri="{FF2B5EF4-FFF2-40B4-BE49-F238E27FC236}">
                    <a16:creationId xmlns:a16="http://schemas.microsoft.com/office/drawing/2014/main" id="{4136D2AD-C6EE-4398-B384-19DEE0F1B390}"/>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9" name="Freeform 29">
                <a:extLst>
                  <a:ext uri="{FF2B5EF4-FFF2-40B4-BE49-F238E27FC236}">
                    <a16:creationId xmlns:a16="http://schemas.microsoft.com/office/drawing/2014/main" id="{26056B2E-6223-4FEE-8248-F2EA17DBAF5B}"/>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0" name="Freeform 30">
                <a:extLst>
                  <a:ext uri="{FF2B5EF4-FFF2-40B4-BE49-F238E27FC236}">
                    <a16:creationId xmlns:a16="http://schemas.microsoft.com/office/drawing/2014/main" id="{006B390B-42C2-4B79-90D3-881CC2CFDCE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1" name="Freeform 31">
                <a:extLst>
                  <a:ext uri="{FF2B5EF4-FFF2-40B4-BE49-F238E27FC236}">
                    <a16:creationId xmlns:a16="http://schemas.microsoft.com/office/drawing/2014/main" id="{50061FAB-489C-4780-AFC9-07435CFCBEA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2" name="Freeform 32">
                <a:extLst>
                  <a:ext uri="{FF2B5EF4-FFF2-40B4-BE49-F238E27FC236}">
                    <a16:creationId xmlns:a16="http://schemas.microsoft.com/office/drawing/2014/main" id="{D30E14B5-5B2E-42F0-B3FB-A799A167FB3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3" name="Freeform 33">
                <a:extLst>
                  <a:ext uri="{FF2B5EF4-FFF2-40B4-BE49-F238E27FC236}">
                    <a16:creationId xmlns:a16="http://schemas.microsoft.com/office/drawing/2014/main" id="{80557463-D295-47EE-83FE-4E7C2CFE5CA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4" name="Freeform 34">
                <a:extLst>
                  <a:ext uri="{FF2B5EF4-FFF2-40B4-BE49-F238E27FC236}">
                    <a16:creationId xmlns:a16="http://schemas.microsoft.com/office/drawing/2014/main" id="{59C332FA-9D18-4C13-8F66-7832ED72F4F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5" name="Freeform 35">
                <a:extLst>
                  <a:ext uri="{FF2B5EF4-FFF2-40B4-BE49-F238E27FC236}">
                    <a16:creationId xmlns:a16="http://schemas.microsoft.com/office/drawing/2014/main" id="{65E12940-8A45-4E0C-84AF-6AA4577F53A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3" name="组合 122">
              <a:extLst>
                <a:ext uri="{FF2B5EF4-FFF2-40B4-BE49-F238E27FC236}">
                  <a16:creationId xmlns:a16="http://schemas.microsoft.com/office/drawing/2014/main" id="{F4DC8654-6333-43BF-BBD2-8CC0F92462C8}"/>
                </a:ext>
              </a:extLst>
            </p:cNvPr>
            <p:cNvGrpSpPr/>
            <p:nvPr/>
          </p:nvGrpSpPr>
          <p:grpSpPr>
            <a:xfrm>
              <a:off x="10237120" y="539555"/>
              <a:ext cx="1312962" cy="375239"/>
              <a:chOff x="4606634" y="2048989"/>
              <a:chExt cx="5593843" cy="1598699"/>
            </a:xfrm>
            <a:solidFill>
              <a:schemeClr val="accent1">
                <a:alpha val="80000"/>
              </a:schemeClr>
            </a:solidFill>
          </p:grpSpPr>
          <p:sp>
            <p:nvSpPr>
              <p:cNvPr id="148" name="Freeform 9">
                <a:extLst>
                  <a:ext uri="{FF2B5EF4-FFF2-40B4-BE49-F238E27FC236}">
                    <a16:creationId xmlns:a16="http://schemas.microsoft.com/office/drawing/2014/main" id="{1BD02196-28F9-45E0-99D4-C63C486392B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10">
                <a:extLst>
                  <a:ext uri="{FF2B5EF4-FFF2-40B4-BE49-F238E27FC236}">
                    <a16:creationId xmlns:a16="http://schemas.microsoft.com/office/drawing/2014/main" id="{F635BA25-F85D-4FD0-B0FF-9852A3FB35C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11">
                <a:extLst>
                  <a:ext uri="{FF2B5EF4-FFF2-40B4-BE49-F238E27FC236}">
                    <a16:creationId xmlns:a16="http://schemas.microsoft.com/office/drawing/2014/main" id="{3039E95C-D1CC-46F7-9248-92AECF3DF87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1" name="Freeform 12">
                <a:extLst>
                  <a:ext uri="{FF2B5EF4-FFF2-40B4-BE49-F238E27FC236}">
                    <a16:creationId xmlns:a16="http://schemas.microsoft.com/office/drawing/2014/main" id="{D829A78B-B6EB-4549-B14A-40D05309B0C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2" name="Freeform 13">
                <a:extLst>
                  <a:ext uri="{FF2B5EF4-FFF2-40B4-BE49-F238E27FC236}">
                    <a16:creationId xmlns:a16="http://schemas.microsoft.com/office/drawing/2014/main" id="{E842F311-7DA4-44B7-A236-43EEB28242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3" name="Freeform 14">
                <a:extLst>
                  <a:ext uri="{FF2B5EF4-FFF2-40B4-BE49-F238E27FC236}">
                    <a16:creationId xmlns:a16="http://schemas.microsoft.com/office/drawing/2014/main" id="{170B97E9-7C5C-402F-9D53-9AA87182C27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4" name="Freeform 15">
                <a:extLst>
                  <a:ext uri="{FF2B5EF4-FFF2-40B4-BE49-F238E27FC236}">
                    <a16:creationId xmlns:a16="http://schemas.microsoft.com/office/drawing/2014/main" id="{8F85E7F0-D6E4-48F0-A113-2A9E57A8421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5" name="Freeform 16">
                <a:extLst>
                  <a:ext uri="{FF2B5EF4-FFF2-40B4-BE49-F238E27FC236}">
                    <a16:creationId xmlns:a16="http://schemas.microsoft.com/office/drawing/2014/main" id="{9AA89938-51FC-49D9-8A20-AE9CA39EDED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6" name="Freeform 24">
                <a:extLst>
                  <a:ext uri="{FF2B5EF4-FFF2-40B4-BE49-F238E27FC236}">
                    <a16:creationId xmlns:a16="http://schemas.microsoft.com/office/drawing/2014/main" id="{1DA43A21-B3DE-46D7-8042-B68A4F8A950B}"/>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7" name="Freeform 26">
                <a:extLst>
                  <a:ext uri="{FF2B5EF4-FFF2-40B4-BE49-F238E27FC236}">
                    <a16:creationId xmlns:a16="http://schemas.microsoft.com/office/drawing/2014/main" id="{6DFF31B1-CB8C-4F29-A011-B6B43254D88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8" name="Freeform 28">
                <a:extLst>
                  <a:ext uri="{FF2B5EF4-FFF2-40B4-BE49-F238E27FC236}">
                    <a16:creationId xmlns:a16="http://schemas.microsoft.com/office/drawing/2014/main" id="{B14ACCE6-5193-44FD-9E60-94C9373CFBD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9" name="Freeform 36">
                <a:extLst>
                  <a:ext uri="{FF2B5EF4-FFF2-40B4-BE49-F238E27FC236}">
                    <a16:creationId xmlns:a16="http://schemas.microsoft.com/office/drawing/2014/main" id="{F6CDB00C-7145-4426-A859-8B3F49920A8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24" name="组合 123">
              <a:extLst>
                <a:ext uri="{FF2B5EF4-FFF2-40B4-BE49-F238E27FC236}">
                  <a16:creationId xmlns:a16="http://schemas.microsoft.com/office/drawing/2014/main" id="{E14EA76D-2E8A-4D79-AD0E-2D65074F86B6}"/>
                </a:ext>
              </a:extLst>
            </p:cNvPr>
            <p:cNvGrpSpPr/>
            <p:nvPr/>
          </p:nvGrpSpPr>
          <p:grpSpPr>
            <a:xfrm>
              <a:off x="9556201" y="498129"/>
              <a:ext cx="588050" cy="586680"/>
              <a:chOff x="2105799" y="20055838"/>
              <a:chExt cx="6748090" cy="6732363"/>
            </a:xfrm>
            <a:solidFill>
              <a:schemeClr val="accent1">
                <a:alpha val="80000"/>
              </a:schemeClr>
            </a:solidFill>
          </p:grpSpPr>
          <p:sp>
            <p:nvSpPr>
              <p:cNvPr id="125" name="Freeform 8">
                <a:extLst>
                  <a:ext uri="{FF2B5EF4-FFF2-40B4-BE49-F238E27FC236}">
                    <a16:creationId xmlns:a16="http://schemas.microsoft.com/office/drawing/2014/main" id="{FC735164-8305-4898-8587-92D4181A886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6" name="Freeform 42">
                <a:extLst>
                  <a:ext uri="{FF2B5EF4-FFF2-40B4-BE49-F238E27FC236}">
                    <a16:creationId xmlns:a16="http://schemas.microsoft.com/office/drawing/2014/main" id="{23AA2149-2C7A-434E-8E58-7FF8833789C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7" name="Freeform 43">
                <a:extLst>
                  <a:ext uri="{FF2B5EF4-FFF2-40B4-BE49-F238E27FC236}">
                    <a16:creationId xmlns:a16="http://schemas.microsoft.com/office/drawing/2014/main" id="{DADC64E0-1756-4B00-B739-1AE2D64609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8" name="Freeform 44">
                <a:extLst>
                  <a:ext uri="{FF2B5EF4-FFF2-40B4-BE49-F238E27FC236}">
                    <a16:creationId xmlns:a16="http://schemas.microsoft.com/office/drawing/2014/main" id="{02AD4B8E-9C4D-4F37-AAC6-126B7F819AAC}"/>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9" name="Freeform 45">
                <a:extLst>
                  <a:ext uri="{FF2B5EF4-FFF2-40B4-BE49-F238E27FC236}">
                    <a16:creationId xmlns:a16="http://schemas.microsoft.com/office/drawing/2014/main" id="{F2C56637-AD32-41CD-B904-7FDE5C59099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0" name="Freeform 46">
                <a:extLst>
                  <a:ext uri="{FF2B5EF4-FFF2-40B4-BE49-F238E27FC236}">
                    <a16:creationId xmlns:a16="http://schemas.microsoft.com/office/drawing/2014/main" id="{F032975D-CF69-4B09-BA05-72D32078755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1" name="Freeform 47">
                <a:extLst>
                  <a:ext uri="{FF2B5EF4-FFF2-40B4-BE49-F238E27FC236}">
                    <a16:creationId xmlns:a16="http://schemas.microsoft.com/office/drawing/2014/main" id="{6B6AC068-0EBD-48BD-AE1C-D7481884A830}"/>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2" name="Freeform 48">
                <a:extLst>
                  <a:ext uri="{FF2B5EF4-FFF2-40B4-BE49-F238E27FC236}">
                    <a16:creationId xmlns:a16="http://schemas.microsoft.com/office/drawing/2014/main" id="{ACE3F796-5431-4E6C-AC15-7A788620661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3" name="Freeform 49">
                <a:extLst>
                  <a:ext uri="{FF2B5EF4-FFF2-40B4-BE49-F238E27FC236}">
                    <a16:creationId xmlns:a16="http://schemas.microsoft.com/office/drawing/2014/main" id="{74BEA9AB-D681-42C2-B138-90AE983F451A}"/>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4" name="Freeform 50">
                <a:extLst>
                  <a:ext uri="{FF2B5EF4-FFF2-40B4-BE49-F238E27FC236}">
                    <a16:creationId xmlns:a16="http://schemas.microsoft.com/office/drawing/2014/main" id="{B4841AFA-06F6-4DE5-A44B-C6843FC702A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5" name="Freeform 51">
                <a:extLst>
                  <a:ext uri="{FF2B5EF4-FFF2-40B4-BE49-F238E27FC236}">
                    <a16:creationId xmlns:a16="http://schemas.microsoft.com/office/drawing/2014/main" id="{5C773B7E-DC0A-4C6F-81E7-947211B53E3A}"/>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6" name="Freeform 52">
                <a:extLst>
                  <a:ext uri="{FF2B5EF4-FFF2-40B4-BE49-F238E27FC236}">
                    <a16:creationId xmlns:a16="http://schemas.microsoft.com/office/drawing/2014/main" id="{B85BE9AC-6F60-4FB5-8137-FF34C3DC57D8}"/>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7" name="Freeform 53">
                <a:extLst>
                  <a:ext uri="{FF2B5EF4-FFF2-40B4-BE49-F238E27FC236}">
                    <a16:creationId xmlns:a16="http://schemas.microsoft.com/office/drawing/2014/main" id="{8F1A2BEF-DE60-43BE-9443-E64E95C8AB6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8" name="Freeform 54">
                <a:extLst>
                  <a:ext uri="{FF2B5EF4-FFF2-40B4-BE49-F238E27FC236}">
                    <a16:creationId xmlns:a16="http://schemas.microsoft.com/office/drawing/2014/main" id="{854BFC4C-273E-4CD3-AA7A-F6841F6A1E71}"/>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9" name="Freeform 55">
                <a:extLst>
                  <a:ext uri="{FF2B5EF4-FFF2-40B4-BE49-F238E27FC236}">
                    <a16:creationId xmlns:a16="http://schemas.microsoft.com/office/drawing/2014/main" id="{539B124B-7DF4-4150-9E44-C8FF73B41E5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0" name="Freeform 56">
                <a:extLst>
                  <a:ext uri="{FF2B5EF4-FFF2-40B4-BE49-F238E27FC236}">
                    <a16:creationId xmlns:a16="http://schemas.microsoft.com/office/drawing/2014/main" id="{67B36885-76BA-4B87-9989-58BAB32207E3}"/>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1" name="Freeform 57">
                <a:extLst>
                  <a:ext uri="{FF2B5EF4-FFF2-40B4-BE49-F238E27FC236}">
                    <a16:creationId xmlns:a16="http://schemas.microsoft.com/office/drawing/2014/main" id="{4018EAC7-7004-4BD9-9402-D3B0CA3BFAD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2" name="Freeform 58">
                <a:extLst>
                  <a:ext uri="{FF2B5EF4-FFF2-40B4-BE49-F238E27FC236}">
                    <a16:creationId xmlns:a16="http://schemas.microsoft.com/office/drawing/2014/main" id="{35BAD759-B240-4EB7-9681-EBBBFAC2409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3" name="Freeform 59">
                <a:extLst>
                  <a:ext uri="{FF2B5EF4-FFF2-40B4-BE49-F238E27FC236}">
                    <a16:creationId xmlns:a16="http://schemas.microsoft.com/office/drawing/2014/main" id="{8E8CE081-A623-4054-907F-BB84B3247BC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4" name="Freeform 60">
                <a:extLst>
                  <a:ext uri="{FF2B5EF4-FFF2-40B4-BE49-F238E27FC236}">
                    <a16:creationId xmlns:a16="http://schemas.microsoft.com/office/drawing/2014/main" id="{404E5F0E-9B1C-4DFA-8827-BB06ABFB6B5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5" name="Freeform 61">
                <a:extLst>
                  <a:ext uri="{FF2B5EF4-FFF2-40B4-BE49-F238E27FC236}">
                    <a16:creationId xmlns:a16="http://schemas.microsoft.com/office/drawing/2014/main" id="{203E702D-7AE6-4B01-B868-0C7BE3CB52D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6" name="Freeform 62">
                <a:extLst>
                  <a:ext uri="{FF2B5EF4-FFF2-40B4-BE49-F238E27FC236}">
                    <a16:creationId xmlns:a16="http://schemas.microsoft.com/office/drawing/2014/main" id="{00A3E78C-A2CF-4F84-BD83-F8BEF41AD07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7" name="Freeform 71">
                <a:extLst>
                  <a:ext uri="{FF2B5EF4-FFF2-40B4-BE49-F238E27FC236}">
                    <a16:creationId xmlns:a16="http://schemas.microsoft.com/office/drawing/2014/main" id="{0265EC9A-215C-4451-94F2-BA2294AE20B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r>
              <a:rPr lang="zh-CN" altLang="en-US"/>
              <a:t>单击图标添加图片</a:t>
            </a:r>
          </a:p>
        </p:txBody>
      </p:sp>
    </p:spTree>
    <p:extLst>
      <p:ext uri="{BB962C8B-B14F-4D97-AF65-F5344CB8AC3E}">
        <p14:creationId xmlns:p14="http://schemas.microsoft.com/office/powerpoint/2010/main" val="4237452432"/>
      </p:ext>
    </p:extLst>
  </p:cSld>
  <p:clrMapOvr>
    <a:masterClrMapping/>
  </p:clrMapOvr>
  <p:extLst>
    <p:ext uri="{DCECCB84-F9BA-43D5-87BE-67443E8EF086}">
      <p15:sldGuideLst xmlns:p15="http://schemas.microsoft.com/office/powerpoint/2012/main"/>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60419"/>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168334"/>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18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033200"/>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43273309"/>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013963" y="1512607"/>
            <a:ext cx="604056" cy="461665"/>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4998967" y="2596054"/>
            <a:ext cx="619051" cy="461665"/>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4998899" y="3679496"/>
            <a:ext cx="619120" cy="461665"/>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4998899" y="4762945"/>
            <a:ext cx="619120" cy="461665"/>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461600"/>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267571748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44104701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32205" y="1024645"/>
            <a:ext cx="1108150" cy="72000"/>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27744" y="593657"/>
            <a:ext cx="1112611" cy="360000"/>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504000"/>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391051499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155837274"/>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32205" y="1024645"/>
            <a:ext cx="1108150" cy="72000"/>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27744" y="593657"/>
            <a:ext cx="1112611" cy="360000"/>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504000"/>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11439431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1032443"/>
            <a:ext cx="1370087" cy="1371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1116149"/>
            <a:ext cx="1210824" cy="1206000"/>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14151777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7B2760C8-47C9-754A-F094-A68A70932095}"/>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58AF85-0AD4-516F-E446-FAE17AF90819}"/>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CC6E17B1-2F66-35DB-CDFB-717BFEF22454}"/>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68E92E7-0998-C39C-0815-07A9DA11AA6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F31E6F9C-F4FC-31CC-327F-08FCE5FC8DC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6166DED6-0CD5-FC58-F2BF-781F2E00266D}"/>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F069DD-DCCA-A0D7-93CE-73C12896580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9AE1F911-AE77-1A7A-2280-C0E4BB44D34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5EEFFDF6-8F1A-07D3-2913-324DAE074D8A}"/>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C3112684-8A3B-C65C-2727-56ADCBDAA23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BE93678D-8679-43DF-EA1F-E1C800E4B5B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81BE87F4-B8A5-5322-55C4-132A909FCCF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C0B7BCB0-28FE-D49C-1F2C-4601A5E392D3}"/>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EE2BDA26-5F61-C7E8-978A-1AA591BFED9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54CAB1B-C5CD-5CE5-2ACF-2CB51B187CB4}"/>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E87CF3C6-5245-C363-EF0C-21BF688115C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303D9A53-5AB1-21EC-ECB9-9B9F66CB5E5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484F0B57-677B-DD3B-A522-F1DEBEE4CACA}"/>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636D2D1-245D-CE2E-8BE6-55BFF758A1E9}"/>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B0444A3C-A448-4EB1-63D6-B35330531190}"/>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D7BF4CE6-30D6-1BB3-8EBF-4108C0E1B54F}"/>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49C5986C-3103-39F3-4BC5-5DA41CECD84E}"/>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1E970CCA-6075-35AE-38D5-3250B8B9AC0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0100EC9D-BF6E-5A31-092B-2FE5AD13E75D}"/>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1AD5A4AF-BB05-4E42-8603-98CAAC8F531B}"/>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C7DD39E3-600F-BF1C-36E8-E546CE31BAB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4088DC7C-A85A-6CB3-F47F-71D7AF64C51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398483A-28B1-A5A6-B081-5AE1E5F605A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4C6CD748-CD00-A1EC-2C37-6CB1FB2DCFF8}"/>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DD1DF7EB-DE7C-4945-F768-907DBC0FE7F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F0EED179-F5FF-4636-82FD-7BC488C49E2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07095CE1-98FC-6725-9914-1DD5C23F0F89}"/>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A316769-7B0E-5809-7B92-BAF1C1C5AD0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D0461149-0943-093D-D809-24D31077ACE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3644113-E2A1-EE62-9FD5-841D28C4B0C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6060DA71-842D-D901-365F-05C5A2BF9DCA}"/>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6FCDCA59-5C1C-D530-51BA-B9DE0B63D5E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7698AB5E-8EB2-7772-A0B9-BDDCEC1279D1}"/>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851A0505-2983-0B80-A07F-88801837ED5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40E15ADB-5E60-1075-3003-FF3A388A589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9BCBE34E-E60F-B59B-1A8B-4A6494C556A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C395E3AB-CF39-E3B3-EA86-558833ECB84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42AD6874-9839-7FDD-292E-24BAD808D879}"/>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E13CABD-83E4-BF78-9F17-639A0BDB202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ED485991-9484-D00D-68D8-CF47A9B5FC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636CAC7F-0F9D-D3FC-48D1-F10C644D6812}"/>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4C6AD250-9AAE-5C73-E3DE-175960F996A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4D609BB8-AD4D-DA55-FA06-E86C6108DC8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A59507BB-CCFD-63C2-2B6D-466199BA8765}"/>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9B056504-BD22-4EEA-D142-51E1FDB56F1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A25D9173-31D5-BC8F-388A-1072D7E57F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DF715944-01EC-D734-F925-A3113F0137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D699DCBD-C854-BEFF-FFDC-555D76B3A08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8C4E02C5-E7A1-1961-5E6D-BE3D918607E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C7D00B6B-A372-438D-EFE1-BEB8E3F2CB04}"/>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082571436"/>
      </p:ext>
    </p:extLst>
  </p:cSld>
  <p:clrMapOvr>
    <a:masterClrMapping/>
  </p:clrMapOvr>
  <p:extLst>
    <p:ext uri="{DCECCB84-F9BA-43D5-87BE-67443E8EF086}">
      <p15:sldGuideLst xmlns:p15="http://schemas.microsoft.com/office/powerpoint/2012/main"/>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grpSp>
        <p:nvGrpSpPr>
          <p:cNvPr id="2" name="组合 120">
            <a:extLst>
              <a:ext uri="{FF2B5EF4-FFF2-40B4-BE49-F238E27FC236}">
                <a16:creationId xmlns:a16="http://schemas.microsoft.com/office/drawing/2014/main" id="{A89E9B7D-01CE-F8C1-1FDF-7B7D98054955}"/>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AA5DE89B-C55C-7801-DA29-7EABDB21B562}"/>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91EA2713-88D1-0149-8E8F-5D8EEE967D8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2962EE5A-2EC5-BE70-F0C2-6B473657162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59DC744-8272-CCAB-7331-364EECCD872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6B489396-B5DB-6C92-2BA7-93A4B9FAD5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DB1E8CE2-E009-A63B-966A-75BCC509B41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8C62C725-8252-9E7D-6791-624A7154BDA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15F3D79-52F1-9EFE-D1C4-D23EFAC301D5}"/>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96D2464C-2AE1-7C11-3448-2E87D5318ED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CF7CC2D-4CC7-6623-6FA8-187B25E115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5BD577EE-3608-F3BB-8568-0A08142C7A3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3B2B568-6F10-01AD-CC0D-B01A148087F2}"/>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81B920A7-6B10-F117-BE94-26BF8F4D2B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4950E972-7136-6AD3-3936-205BAD7B3CA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DA4EB01E-612A-278F-11D9-25E1D43FC2E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70F4F84F-CA12-594B-09D1-517E34215E74}"/>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8E9960B0-4373-CC8D-FB0B-9F06BD231F7E}"/>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99B8598E-5F1B-49AF-689A-8757FEBAED2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6405F26-E4B5-5A3C-D06B-0431558D44F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D124F59A-E939-F96F-AB7F-BF64C95E8C6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DC3F0F66-BFB8-94BB-7D7C-477629AFDCA6}"/>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F6C2DDEE-C66C-27D9-FEE5-7F458B7E655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3AFA6850-F397-FD9B-65C2-7F6627C0ED70}"/>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1271B88D-34E6-3044-F28C-01AB1B4B43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2A214C26-0694-8BE3-E0EF-B05F05F2EFF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C872D502-02C2-541F-A6A8-B3703735E4FF}"/>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F9517D23-C3BB-941E-D392-263A270EEA6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1555AA66-FFCC-99A5-BC11-42287AE75C23}"/>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04B53C5F-A4F7-8924-725C-33022EF2199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A600022-CE02-B717-AD1C-D84D6594159A}"/>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38E640FC-98C8-93AC-25DE-0F0E9F9FD320}"/>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FDFCA5AD-BAA8-8925-B691-F6417C678D3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30CE158F-2A9F-5880-36E3-3B4A512E03C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8063EF07-CE70-8A55-5FAF-BF4AD1016CC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7B1C6EAC-0B0B-3B60-57CD-28AEEF7A72A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339235C-7BB1-7251-A25B-C7BD5C6320D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065F9FD8-483D-B2C6-C720-6C7206EB7E2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FD66975-C670-C5CF-1182-08867221FB1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D30654AF-47E7-E8FB-D5D3-C76389AF7AC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E0AB7EB-2482-3673-383C-B6BD9011330C}"/>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FB076E34-4757-230B-987D-10FA254ECA7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7089EFA2-CE66-EDE2-A3B4-C925E79BC58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DFC01C77-A3AA-AF81-D0F2-C971D4C7EED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7E88C217-714B-4AF7-2EC5-2DD06FBCE1F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63A4CCDA-B9AA-5196-8D85-0732C36CD4D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30DB1857-1A4B-1402-5D88-419920773E6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AAD3D0D-A6E5-63EA-BF8A-2330038740D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DB22FDA2-AC51-8678-B065-5CD4614379F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BC0E2E8D-9C1D-6AD0-A01D-573BF50E0A8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B52F4F85-A84E-FDA7-25B6-F5C4C239CEE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38B6C900-9B63-85FF-D5A5-A85B205413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0A19182A-16B2-6268-506E-3A8E2753A966}"/>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EE1DCE3-5048-A2B8-D971-9F89AA9A29F7}"/>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936B9848-7C03-F36D-E6FC-407D57E90D19}"/>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391414084"/>
      </p:ext>
    </p:extLst>
  </p:cSld>
  <p:clrMapOvr>
    <a:masterClrMapping/>
  </p:clrMapOvr>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B8B5EEF-C56C-E0C7-A20C-B7BB32346940}"/>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524281A3-826D-D4E3-3D79-097C2D1CC4BE}"/>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85761702-0CFD-9C73-E690-88AA20C85C97}"/>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8E07D4CD-8C9C-439C-D562-EA47AA96978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DFFB14C-3BFA-DFF4-5AC2-C128F76F9B0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0175354E-4415-D937-959D-9BA905EDEF12}"/>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1480841-0ED2-5603-4F05-1B81636C759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8C8BB45-3515-7AA5-AF53-C2E81AAD6896}"/>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2109276F-DCDC-2A00-F4A6-FDDD9CA0B1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FD96C446-F487-226E-FC38-1A5A721BA2E0}"/>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60349ACC-DA1B-EE4A-34DF-E4161BE4DBA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2F11D74B-CABC-CAD4-E11B-75BC98F907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FF3494E-B419-5F07-57E3-A6AF4593581F}"/>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13B9888-4052-26DF-0DA3-50E9A86FA376}"/>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6C00D8F1-C3B6-B63C-39F8-7759CF895D53}"/>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AAB557DA-BD3F-4B5F-ADAC-5D44402305C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AF901F2-56DE-AE9B-BE24-D1817CDBE65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DB05DBE7-C97A-52CE-2462-6963625C6CCD}"/>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12AE38A9-3338-CCD9-109F-FC38B1993175}"/>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9B23AACB-1E05-D81B-12B2-DF5F21BAA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E579B37-1C79-BB02-427B-F755216B8BC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52A26AE-E485-75E5-6B3D-E6C4216B9E3D}"/>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B3A25256-CE40-BDAE-7232-3264354B65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3EF7A03-9A72-5A92-6054-B37ED71B4E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006FFF5E-031C-06E6-C7A5-030F3FD71EA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4B29C4F-2478-D51D-57EA-17F13B53A9D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81B48723-81A7-E81E-E106-BDB097BEE0E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13EE20B-88EA-F34C-B694-BE5DC2A24EC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83F86FF-8839-642F-5599-AA9427DB068C}"/>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9F91DB9-8FE7-3F75-DF02-A1F4CE15CAB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6338971F-AAFF-92A4-F08D-7B306AF1DDB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DC7C07FC-8018-16A2-1C48-B212558B5D1E}"/>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B094E4CB-850E-6F56-06C0-B42C0768B3B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1C5BA0C6-6389-14B3-C09B-D1AC4311DE68}"/>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A33BA7E1-7884-B240-5B51-B3B4FD8D888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A6B6FFB5-FA28-08B8-1521-3A7BC75D042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7011AE85-7EF3-8012-17B2-5820D2B31CC1}"/>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B1DF0DE8-95B8-8D85-EEA9-528E81190EF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E104878C-9379-9A5E-B544-B6BEA6C1D19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B78A3481-5248-C2B1-5347-020AAAA2B2B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CD31ADE0-DCAA-0961-F963-2E5F24DC745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01C9DB00-5343-A90C-BABA-3D98B44CB12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E8D8D24D-4111-01C4-BFA0-D6B23AFA031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4E87D6C0-7730-F23F-2431-0F0615184B4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355A09F4-C925-447D-B9E8-92AC76A5457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7FB6D38E-807F-B26D-B3E4-A5F24443E4B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9802B04-1601-7BB8-7327-02A3D236DB6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9DACD17D-DA77-C269-512E-75A232BD374B}"/>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0AF4FAEF-D804-CB90-C838-2BCCC4CD63AA}"/>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246554DD-96A7-85C5-B519-D39748A28B4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31EB2968-26EE-A7F8-39D7-10A715590E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616239A3-AA13-8D3C-CAD1-D19FE2C518DF}"/>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67023FF9-0EC8-5B12-5369-12D05F0335A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6128C537-3B85-984E-23EB-D2E197E357D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C8FF3400-6CE4-530C-B031-45A9E0C42A2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610736839"/>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CBA4519-85CA-8869-03E9-CF8084961D96}"/>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C3CA5A5-5516-7B4E-D6FD-36612B62DF39}"/>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E2025BD3-3075-CFDB-7500-F6135184229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A80806EC-01E6-5818-3E79-0F23BA641FA8}"/>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C0CDC4B0-72E9-8EFD-6E00-42FFD2179D7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CFF8D0EB-CB1D-2EA6-F805-4168B4172C18}"/>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24D9278C-007E-2E73-D627-014B5CF4D96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C2A485C-614C-2A60-80E1-335B81C3525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A55A21A-F406-79BA-CC94-71212F2A9168}"/>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B07E5D0-68FE-E931-931D-73BEB6189C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7C5F0BA-5EBE-3C47-B97C-166E94C806DF}"/>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A1374139-CDD5-1FBE-7996-287271C9CDD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996530D9-8DCF-0BD1-7184-686638DC043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BA60B69-1B18-CD14-63CC-F0865B30C8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EE931DEA-A5E2-6667-12C5-85BB71EC56C2}"/>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6A5257B8-24FB-2F97-B9B1-C313B58B4F7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DBED86B-5A3C-F0AD-56B5-5FEC8566CAE8}"/>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5E21A9B8-0FD9-822A-B273-CF60C27A0AA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021483FC-D6C3-D351-68D9-12FFC47A7D29}"/>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F7C4FE5A-AB8D-7FE4-FA84-F8C1D434E6D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06D66BA-6989-56F1-C533-A7147D1F0EB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8B7917B-150A-4549-9B17-60E865DC65D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3BE6E03F-15CB-622F-F2A8-6CFD9BB7383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5184FE8-2954-EFC2-60D2-DABA684517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F947CA0-A061-51F6-DA3A-77367E985508}"/>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E707F2D5-D784-CB07-7E4F-EBC978DC239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917B5D5C-A039-82CA-26FB-205EE7211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4145CE80-2E62-9CD0-388D-07CCCC68442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14C6532-7B41-1D0A-3E79-343B92D58ED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E5AB45A-79B2-2763-A0D7-B450DFDD040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F6D2C40-3400-CC14-F10A-4A15B7096B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56EA06BC-B873-6174-99EB-0AEA96B8D966}"/>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3A99AA53-A58C-FCD2-A634-A2BC1042128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CCE957B0-D761-B5F4-126E-18738F79417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7D06E206-86BE-FBA8-5846-06F60C24A57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6C7A61C9-5C88-6968-DCF9-8E96873A46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FE667F26-587B-3D6F-2123-34578ED37D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F85168AA-2C3E-A2F6-56DC-BB63513F979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55F4422-B3C6-501B-69AD-0CE3237A3B99}"/>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A85BE67-2F81-04D5-E0B4-AF92F297DD85}"/>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5528E471-F0A3-39E8-D5FD-DE05303374E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1120B93-68DC-709C-7B5A-CA40DECD319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A67FC349-CBC7-4189-3681-9210FDD9CE1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C807C60E-A9F2-B98C-9BD5-83A96D265C5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801DE7D-56F6-8989-6D6B-A3734CF1619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AA19F83E-177C-6F86-559A-7739667CBCC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2BD34481-3D5A-7BFB-76A7-2A75540A669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C3B912C-2C4B-8052-4544-9D53E4CDE92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57FE8823-9344-4E60-1A25-100CFA1EB36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57C296CF-23D2-FB9F-74B6-208B0AB095B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03D80C0E-242C-B50F-E35C-7711983203F4}"/>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BDC6FE66-C845-7D15-BA3B-6F9681C8712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FA0E87AD-7F6B-8694-D07F-C3BC9E917C6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21E67A5B-5D4A-8055-5E30-EA14FD6D1A49}"/>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B43BF20E-CB6E-939E-4910-505C453ADCE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948652333"/>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7C9FAE6D-4A3B-0C40-611D-A98527A6AB7D}"/>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11F752-C68D-E32B-3B8D-9135AA0E8DE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2DADA201-E315-6C7C-45FD-86AEF0EAADA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EB51F84A-DA87-F2C3-D918-7406B2546B6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6A8F71AE-D43F-1938-587A-C3E39B59988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B21E3F88-48A2-EBFD-C2F6-35EA0088AEC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BFEE1B-305F-793F-CDCB-F79E93568DCA}"/>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4BDFEB60-FDBE-5CCB-8F3A-7201AEB4B2E8}"/>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EEEB8332-E3DD-4B2F-071D-F63AD2FAA26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BFA3006E-2280-7539-EA01-4CCCFD6F8824}"/>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6D7BA7D6-5244-AEA5-29EE-F36FD7B7300C}"/>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2A87B617-B43A-F76D-584B-F9BD0556047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583AAE33-B807-B089-4FEB-686A07D71AE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414A78AB-22D0-93FE-3FF2-054C9FC1D2C3}"/>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851FE3D4-6C0B-3695-106E-1C1E3ACECAC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C29C9B0C-4B5C-C6F7-DB7E-6F26F8D5A07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C8B7D148-B1AD-E6D4-F456-89705EDB8A0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36A1076A-3D0F-9017-AAD4-04443E1DA937}"/>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77BBD00-1F8D-8570-E442-E29C502123AB}"/>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C2E44711-4F97-7EFF-D038-16A39EC567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7B0A5F91-3D24-AAFC-F9A2-00EADB613A51}"/>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86ED45E4-7293-B6B9-6FE5-4D1BDA9E9439}"/>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C44640B-AB7C-CC0F-6FBD-64FCF3DAFEF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9CBDEC27-0221-D7C3-1578-6F08A6AA5A2B}"/>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931EADC3-EC22-F544-2265-3DACF205BAFD}"/>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73E326-A4BA-CF3C-97B4-ACCFDE16327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D0220EEC-D5F0-401F-086C-BF51D0AFF66E}"/>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913D6A3E-814B-68E4-676B-FFDD14E0F4C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90D5AA67-7DA7-1409-A641-6F61BF39756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89507FFE-68F5-9E1E-DBB5-C67F6C039A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414E355A-8733-8D43-6DC6-8BFC589C865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D2F6B7D0-8F1B-154D-E3B3-29244E87CEDC}"/>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22BFB51E-CD29-2255-2F1E-A583BDEA612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8E077040-5899-A54D-35E0-F94B4949F0B2}"/>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5DEFFAD-E967-21D1-8D88-F858A2B91C60}"/>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9BB9F892-A4D1-24DB-EC8D-4CD354AE29D4}"/>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E4C143D4-489C-C85E-B9A9-55A64FB241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849152C0-788D-26EF-BEDD-B9B694B98B8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036E3C5C-7156-5FB1-7C46-A05BD4DD979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CE91AB0C-59BF-0250-CB43-07609896AD24}"/>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37E38339-6643-A131-A8E9-5337DAD735C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DFBCD003-376B-86A1-67BA-4EA32413694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7249557-5C16-ED6A-C16F-D293C77FC1B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234420D-2D6F-6D2F-996B-354546CB0E7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DBAFBCB-FC14-28C8-98A9-BE1E78AF8AD8}"/>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849AD403-6545-0CA4-B37F-5909684E28C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E72436FC-1621-C07E-B7B9-8D096657A4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C4A05DE-83B9-594A-6F75-71F038034BE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C9A4C409-538F-1577-924D-CE777A14C92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46B9A48-7F3B-051D-E1C5-F33B2B2667D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E9871BAC-6C43-3CE8-C722-2A08106015E6}"/>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DC324F2-DF1B-D164-BFE9-25CA4EA218C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584E6076-D781-5810-16FD-1AB18F2E5CD2}"/>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21E2E98C-D417-6687-EBF7-B5B4D00EA17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7090EF7E-4565-E494-5DDC-51E16BB8789D}"/>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370723837"/>
      </p:ext>
    </p:extLst>
  </p:cSld>
  <p:clrMapOvr>
    <a:masterClrMapping/>
  </p:clrMapOvr>
  <p:extLst>
    <p:ext uri="{DCECCB84-F9BA-43D5-87BE-67443E8EF086}">
      <p15:sldGuideLst xmlns:p15="http://schemas.microsoft.com/office/powerpoint/2012/main"/>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BFA5E893-BF75-4518-820C-5D1B4BC1B91C}"/>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520E19FC-02DD-8338-031F-DE97D05B0024}"/>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9633BEBF-F2FB-F246-84BC-9842C55887A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38635841-19B0-0BAA-0FAF-5CA42F5D2C4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48863A5F-C6AB-0B09-060D-2C4C9503125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8A18FF59-2571-F47F-E341-8458949E600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B6723902-4D9E-E67B-D1AD-22DAE8707110}"/>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F187D185-8514-FDF0-873A-32702211A9FB}"/>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AE819A49-FBEC-29A7-2E4F-7C002CF729DC}"/>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C44AB461-0BEF-7C8B-4B92-29A05C746805}"/>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21B51E39-338D-C492-4A11-FA6F69169EF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8900AE5B-D694-CBAA-2C95-CB47BAEF5C03}"/>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2AFC0305-8F50-BCDB-BEDB-CA46BD017E60}"/>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700F1F83-DB0D-4431-958C-27FAF3610AA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2B2827F6-2719-AFB2-FCA2-391822C73ED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1F44AA10-8561-41FC-C2D9-349D8E3DB43A}"/>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D1FEDED8-0775-D600-F2FD-632C84773CCB}"/>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49EFC016-3235-95D4-F732-A29C0BF7CA6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74570CDE-98EE-1D41-863A-6BA739FA6B9C}"/>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36EB3D9C-3A05-637E-259F-386843E17747}"/>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87AF839E-455D-C34C-1F2B-4D4C55BAEAF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9F944496-10B5-701D-D794-73C3D6A1CBE2}"/>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B34EEBEF-653E-BE8C-235C-271BD861610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07CA77B9-A327-1E2D-B212-50DC2162DC4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80E70D1-7400-B3E3-5561-779590DA6BF1}"/>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736017E5-8157-E230-C7D8-777AE78114C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07637DD0-1261-1B51-4E40-B61D9AB7DB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AD54A546-9196-C6C1-E14D-605D0213D757}"/>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30E0B2B4-FFA1-7E58-8A65-8859D71034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FD714F51-3274-DF64-F699-F7E70A71CEA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B846FBB2-CCC6-4C7B-DC8B-58FAFFA411F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DE95DB50-AC80-7FC2-CBE3-ECAA8DE9DEC1}"/>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F75B1DB1-AC65-16C1-4E9B-E3B2356FA0D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6E1F81BD-4142-A282-9F94-5E4D6676BE5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F8F85646-21E3-D95F-791A-B0C87DEEF0D4}"/>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FB0798EE-54A0-3F35-C0C8-791F9680884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9EFB4A2C-F6DF-915A-AA09-FE48722148D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572C2DEE-BE93-E42C-398A-2E710306CE1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25272B63-005F-CC7C-F0B8-84E0D84F6E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AFC2FDAA-3F2D-CFBD-8DF7-A129622108A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1C6F289E-1C14-0100-6601-B51C5B7DE4A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CCBB1179-1955-77B5-9255-25F1212194E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193F4A39-58EE-2907-FEB6-144C1E066A4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9B35E4B1-800E-97DB-575D-5C6164B0B7D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4E60D1BA-20EC-C27C-388E-5F0CAF747D7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B5CF48E2-0C41-6E5C-D03F-E383A6DA7E1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6460413D-5907-7645-AF60-8DD11CC29C78}"/>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CC31D147-3779-1B66-4846-1181AC2CC8F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01078908-CADA-5BE8-987D-83F4FE6ACD86}"/>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556F24CA-5AD4-671C-BC6F-A63CEAB4461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88511A8-1453-BB3C-C57A-6EBEB77C39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C9D61A02-196E-631F-EBCB-69D4B5C236C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16C806C9-AB48-3195-9743-9638E101AA1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6AFA11E-5539-CE00-BDD6-A5999374823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A552C879-F32A-5E0B-B9BA-5B5D647EFF0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818258347"/>
      </p:ext>
    </p:extLst>
  </p:cSld>
  <p:clrMapOvr>
    <a:masterClrMapping/>
  </p:clrMapOvr>
  <p:extLst>
    <p:ext uri="{DCECCB84-F9BA-43D5-87BE-67443E8EF086}">
      <p15:sldGuideLst xmlns:p15="http://schemas.microsoft.com/office/powerpoint/2012/main"/>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grpSp>
        <p:nvGrpSpPr>
          <p:cNvPr id="3" name="组合 120">
            <a:extLst>
              <a:ext uri="{FF2B5EF4-FFF2-40B4-BE49-F238E27FC236}">
                <a16:creationId xmlns:a16="http://schemas.microsoft.com/office/drawing/2014/main" id="{7F362A2D-C4CE-0FBA-1170-7ED2A0998D17}"/>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2DF4DDAC-1627-F9DB-469F-5CFBDF2D88BC}"/>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C1DAB606-1D74-C15B-23D5-061A9501448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E94A9C1B-F33F-6ADE-7E28-59A42F23711D}"/>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801F2F0C-B15F-D7FD-247F-306940DEE20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AB76D649-A64D-0D07-CEB2-9CD02494C53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32947FEB-5A3B-3A3C-F6C2-9400880F473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F33574D-8048-C5E3-CE88-10D0119096D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E38D5982-BC5B-B1B9-3ED4-4422698AFAF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BC0C9E88-AFA7-DCCB-03C1-44B64B78282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84A69013-FA05-FE9F-C4ED-31A5898678BE}"/>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804B269A-BD6E-D2D3-28D5-6ED3ACCF42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F85C3DBA-1B45-5A09-6063-AA9B91A9124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A25963C7-B4B8-8273-5663-CD854A146C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BC19BC9D-8B62-7ED7-915E-EF4C3D4343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3C9343D8-E8F0-E77D-DCFA-24E2372B514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A06049E4-E71F-D9A5-18EB-9D87E86A7A7C}"/>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AA51D6DB-6405-C1AF-F10E-4C67B9AD633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877C38C5-FC72-5A63-C282-AE7C087894B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883B4DB-4EAB-8257-E65E-B5F4F27E71B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7BB5B6AA-DCB5-C11B-7DEB-07A71103272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326F34F5-6663-366A-DE6E-C341944D50D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28713F6-2145-C8CD-E71F-62848E3B316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25421E52-4007-B3F9-8AB9-6D272958955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14CD2AB-23A5-23B1-F765-A516AD9FB9B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1F50BAFA-F957-E0E9-40BC-AE894C13A944}"/>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F76FA7A0-5326-5818-BFD2-9696A1A3F1D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5B8715DF-31F1-961C-6667-B54882DC16DD}"/>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97C94E68-3863-874C-7453-DD52E95E460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2E28B3E-913A-CC80-5ECD-1B5F9F31E5B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D83174D-2EA6-B870-352F-38312A6BC6A6}"/>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CAFBBF64-90AE-0CEC-4CD1-96A0C704C9C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8095F621-AFAF-558B-5C0A-94185F61E63C}"/>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4FCEC1A3-0C42-839A-CCC0-587415C986C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B3678F12-039D-AE88-A219-674F28A686B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C500219-6ABB-2A41-8AA1-26F92E16227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BA9A87C-3286-5D44-643A-5542449FFDD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6C731EE-E8D1-40BA-0E01-0BE14CE52A8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9788F37D-2D70-93ED-CBF9-23EF089B0FEA}"/>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67051AAD-B04F-E097-24F8-1919BDEB3DD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7E8E8A27-764A-E016-3FD8-2EA6F9ED9E35}"/>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26169D19-0AD2-EC8C-039B-7D431B13930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6CF3DE7F-D9DD-8F2C-119B-96FF73B5939B}"/>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2C75563-9C89-2D13-304D-B78ED2173F7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F2FE31C6-E8A0-CA33-ACB3-33F17450ACD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3D028A3B-9AC1-8D58-A4BA-673EB32C0519}"/>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16A37182-CE0B-3A66-CE0A-7030F7523763}"/>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476CFE0-C901-DFFB-8D25-CFDE256A84F2}"/>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C2D15D7B-E6EE-4CAA-E69C-C7D2C2EF80B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71467551-982C-3A49-6853-B1B52FB467B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92F5F8B8-E54A-C55E-6813-4894FE4907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86B41A6B-A3B2-3144-177D-664727D3A16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366CAAA4-7E69-FC0A-C9EB-BDE37260DF10}"/>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9C0DE4A-C6AA-463B-9B09-332D19BFA7EE}"/>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250C7C0D-189A-6F59-CF14-E1F2207224C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782000373"/>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1032443"/>
            <a:ext cx="1370087" cy="1371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1116149"/>
            <a:ext cx="1210824" cy="1206000"/>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2551199509"/>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grpSp>
        <p:nvGrpSpPr>
          <p:cNvPr id="2" name="组合 120">
            <a:extLst>
              <a:ext uri="{FF2B5EF4-FFF2-40B4-BE49-F238E27FC236}">
                <a16:creationId xmlns:a16="http://schemas.microsoft.com/office/drawing/2014/main" id="{435FA378-1CB8-A3F4-C6AA-565572764062}"/>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287598C-42C7-73A4-DA82-BB428CF7A40A}"/>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65A2297A-E740-54BF-9965-032C20D8ADDC}"/>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E8FAF78-B01C-7203-61AC-583E4432BC20}"/>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370D7771-7D54-C5C8-6E00-55347EDF1E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57390C02-BA24-771C-AD0C-8C23145961A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FA75C269-47A6-7BE2-273C-00B2321E00C8}"/>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E1A1197-1E92-D00A-DC3A-F633E211CE5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49833CC1-ADA0-2192-7B0B-0BBDC9AEF6A4}"/>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421A969-BE11-735D-1BBF-5A9B4C760D7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CB3ADF3-2415-F3C4-F0B2-2E1AE8C4D0C8}"/>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D80E0FC8-FB99-239B-9FC3-500A0BFBF14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D1A4F6A-A42A-7EE1-EC30-E5481D69876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D107C5D-BFEC-B454-B8EA-E09BD70183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A715E83B-28F3-44E1-5CCE-B169D3E9019A}"/>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2BA14E4D-14EA-97AE-7076-3803BF1C4D5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50F52D9-6632-192A-37AE-5133C7E2464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32FC1EB-EF9D-BDEB-BBCD-DBE14568596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F7821B0F-3454-C91A-69B4-3C9D62AC609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8FD03DC-BE82-C16C-A670-4AD65E0EDA42}"/>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4AD69947-A905-E333-163F-8E556AD9D96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9F5495BC-102C-4492-68BF-719011027860}"/>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A6DDADA-E070-6867-8654-EDFEAE19CC2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43D52564-5A7C-77B1-33C0-AA148352C4F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892A0B16-CDD1-CDA7-3551-4C22C5DA71E5}"/>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D3232CC-D00D-7DE2-32B0-605D8118A3B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BAA93EDA-7C6B-6986-9CEA-44E1B08FAD11}"/>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3345F735-DA39-C7A9-C505-06BB6311D779}"/>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414F038-6F48-A87D-2B61-2F791A2DBA9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25C94EE3-EABC-361A-3ED8-0758854B2A62}"/>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19F8979-F0D2-58D2-F56E-BE048818761C}"/>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0D67FECA-E0E5-0842-8795-5445DDD10955}"/>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2CC36D18-267B-1DC4-3B9C-D744CE0305C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D6633AB5-333A-ECE5-00DB-3A7BDFD654F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850678D-FE09-DD6B-0784-6DE9BC74635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F10BFA61-86AC-279D-B2AC-20BBB8F59B7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3271D5DB-ED69-7227-E19C-3A8CBBC906F0}"/>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6399C578-67E6-64BB-F2AA-3A10A14E9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0246C748-AC12-A60E-6FC5-AD8B54E4968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E0558B38-56C6-5463-BF1E-55D09A5C48C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32518EE7-397F-E804-D92D-EBB42D4F37F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777CCA7-095D-312F-52E0-751484AE269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5D4991F-EAE0-3087-40A4-EB5ADCF753C7}"/>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F58ADFA-7E52-AB89-1A19-735D99CFBA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EEA11123-66D2-57E8-289E-4A337DF45A1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0F09FF9-BF52-48EF-9882-FE01C11E379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CF7C194D-7FB7-A6B8-E9C3-649E9B50A406}"/>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E693D8C-26DD-E300-FF99-637BC687BA4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0F506C5-9A69-515E-682A-0DAB1FA83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44D17C68-E8C7-2A46-12FA-0D90C339495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9549C45-CF37-6333-D6FC-2436E747EB3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5840A50-8C18-A38B-431C-8E8BAEA146F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A2FA35F9-61C0-EFE7-63C9-D46FF771337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768B76CA-C82B-5AB1-41F9-68C0FAB0643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679732F6-C7FE-358F-235D-D85E68F7EF23}"/>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116251604"/>
      </p:ext>
    </p:extLst>
  </p:cSld>
  <p:clrMapOvr>
    <a:masterClrMapping/>
  </p:clrMapOvr>
  <p:extLst>
    <p:ext uri="{DCECCB84-F9BA-43D5-87BE-67443E8EF086}">
      <p15:sldGuideLst xmlns:p15="http://schemas.microsoft.com/office/powerpoint/2012/main"/>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grpSp>
        <p:nvGrpSpPr>
          <p:cNvPr id="3" name="组合 120">
            <a:extLst>
              <a:ext uri="{FF2B5EF4-FFF2-40B4-BE49-F238E27FC236}">
                <a16:creationId xmlns:a16="http://schemas.microsoft.com/office/drawing/2014/main" id="{A297055A-1FA6-DA90-DB9E-A178160D5878}"/>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1037AA9D-8592-F838-C7F9-6D65FD3FA0CB}"/>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AE052C07-917B-A41F-72A3-701D8E7DA5E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7A781289-6482-168B-A5BA-93EF3EFF3FC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08A2720B-23A2-E0B1-C933-0E6251C38A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B3ADD5E9-278D-10B1-5D71-5793CC31FEF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8999B17-B161-D4C6-0877-16F5B25798A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A296ECE5-112A-A241-9182-45B078BAD55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0E95C544-B853-03F0-8E6F-4728875183E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DAB5C98-E0FC-06C3-950D-56FF61E9700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FE4E2E4D-EB44-464C-F2C1-7B09311BEBA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554177B-C3E2-72E5-A51F-27CB312B88C8}"/>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CF3C582E-C919-3EE4-A9B5-889FC6B180E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1BC535B7-2CC0-FA4B-A978-76AE80A87CF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D0F23CE8-AEDA-754C-F377-DEB3E5FC2E2C}"/>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0D1E323A-DD79-8F20-5CCF-6BB0D15EC9FD}"/>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20074D5-E5C6-B08C-BFE4-25E8414D82C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F834837-A938-E979-5D47-EC807432D9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B3DC5FAB-5F58-A526-B441-4F6BF45216F1}"/>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12056678-CBEA-CBCD-2F88-D89961D3542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BCA29D0A-76F0-3AF9-69D1-EBC424E1C33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E7F8DA5-E146-2F62-F420-0C299F0AB3B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4981B14F-9D1F-A63F-2196-D2A3A1D50A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5921DB56-C4BD-CC49-1C04-C9AF27A8F17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429D0F90-6872-5D69-F93A-89CE96EC014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DBB3C55D-8548-9F68-8C65-75D4E7776BA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498DF908-A80C-B2B7-D154-ABA585A7964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AEB32334-F7F1-1E39-554A-927D30DC18EC}"/>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D24F3EBA-FF5C-2736-0A76-B567A35EB5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3A597C4-9EA4-8B7A-35CE-409279352D67}"/>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70D9E3E-0866-425C-284C-E5CD3043826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456CA60A-06AD-2818-7C2A-716AFEFBC0E9}"/>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55223A8C-D780-5E06-DE47-FB9CFE9BD3E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B42D4263-B2AD-F2F7-6B90-9763FB87E407}"/>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CB8D227-5F00-607E-1A08-178943FB4E4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7F3544F-C76D-3A78-50DD-3439DEE6F13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77F9B82-9EE0-7E43-B608-2556645B4BC8}"/>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4D2FBC7E-A560-6BE7-521A-B50F48C98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88342A7-60CD-EFA3-2A50-8E38C8BC24F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CC0BAF70-2577-17D2-E7D8-0BB6A0AE30E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DA6998A-E0BD-FEE9-4DFB-B5B25045A593}"/>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DE5680C-4FBE-4CCC-E24C-455227CD17D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433AD58-D8E3-469E-044B-2B1056BE856F}"/>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B68CB13-BA08-1339-4D92-67F03B6D8A45}"/>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DE47784-C0B2-42CF-2027-0F0F18F48245}"/>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C70A556-9B4C-3403-5BE7-A5690FFE88A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DC1A0F43-41F8-F83B-CD6F-DA8421333C2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43AF3612-6396-F5CC-FD1E-4707997A36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83863FF-D427-662B-CD88-C7DFD7A715C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F99AB7AD-F2CB-6F66-9B9C-95B41E086F8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2814094F-C0F4-57EF-13BA-72FBEFC543DC}"/>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7F91A8CC-D926-5E90-4121-44A104818793}"/>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E3B166BD-8EA2-3BCC-79D6-DE44647C6A2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AAFE65B-7EE6-2C15-61E9-E2B8DB0A16E4}"/>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3FDDC28D-BA5B-962F-7CA6-C95DB154814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208032788"/>
      </p:ext>
    </p:extLst>
  </p:cSld>
  <p:clrMapOvr>
    <a:masterClrMapping/>
  </p:clrMapOvr>
  <p:extLst>
    <p:ext uri="{DCECCB84-F9BA-43D5-87BE-67443E8EF086}">
      <p15:sldGuideLst xmlns:p15="http://schemas.microsoft.com/office/powerpoint/2012/main"/>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grpSp>
        <p:nvGrpSpPr>
          <p:cNvPr id="6" name="组合 120">
            <a:extLst>
              <a:ext uri="{FF2B5EF4-FFF2-40B4-BE49-F238E27FC236}">
                <a16:creationId xmlns:a16="http://schemas.microsoft.com/office/drawing/2014/main" id="{A66B4BC2-A885-9C37-8066-40BCC9A973B9}"/>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63AA1B6-471D-505E-454F-DC6EFA60C76F}"/>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DE1BC90A-2ACB-506F-9714-D29461E8283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43DDAF3E-DB65-0BE3-207E-868276EFDDC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7A423D7B-1327-7139-B2E9-185308010B1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6595508E-2183-5D7F-2AA7-CC589B25C3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C7856FA8-21A2-5E82-D1C5-168F1825567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CEC776BC-6D07-23FA-325D-07EEBEB7F8B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5CC53C56-453E-45E6-7702-3BE0BB0970E9}"/>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6E63351D-87C6-4BD0-594B-6BA43D362A43}"/>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359A1880-BAF5-1A39-51CC-C1AB62CBB2FD}"/>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A5554EF6-5FF1-8D00-0115-B5D00CF64E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E8CEABB3-D831-6DE0-7703-2AC846E2F3F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9A2B3AF0-94E8-BAFC-79D9-6525E2D5A99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7AB482F4-E7D8-A143-3B89-6285386E2B31}"/>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794B6F0B-BF2C-5C32-B5A5-3913B7AF232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00CE9EAC-2F44-B94E-BF94-8E5DDFA5CE3F}"/>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CFABF702-0F69-BB40-EBFE-3F8D6CE17A19}"/>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77AD28C7-A659-3094-AE90-260F26D800D1}"/>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910228EC-2BF5-6161-DA9E-B9D3EB8AC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44E7767B-C251-766E-BE68-B076E37204CE}"/>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A2DB18FC-49EC-DEBD-C5C9-468EA6F4F06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2137C77B-9CC4-9A3F-E3EC-24C7B30ADA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4ABE8653-AD60-3656-0461-977F2FBA883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6FA8F7D-B182-E9DD-4220-27A4D434186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3497F213-96CD-8A13-53D7-9F0DD4A42F4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7069F6F-DA9C-6DEB-F38B-4EF7CC7F5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84BF928C-7D14-D345-842D-64F05C267354}"/>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BD6C98C7-0B06-7AD1-FA16-FA7EC67FA576}"/>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42E3BA1C-AD99-5FD3-FA1D-67142EAE15E5}"/>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D2781D5C-5F6A-93EC-7C39-B443525B4DC4}"/>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5B0669B9-6B92-C690-E5CE-ED1802E113C7}"/>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446AAE6D-6F20-4CC9-3E39-87C86BFD5009}"/>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0A4905A7-914F-80F5-8823-04F1A8D61FD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686D5F1C-60CD-6C35-864C-D8F1762D2E1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6276F7CA-6FD8-01FC-45D1-BF8168093C0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DB4C8C8B-C530-04BF-6BB4-A617127FD0A7}"/>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2C18A812-5CF7-31C5-2DBF-F3F74D6E65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B6FFA77D-8836-B3D1-E30B-C4E4E4315C3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A98B3D-4D1D-79AB-6DA9-544085C14AD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F4B2FF09-6531-3200-A291-6B11A9AC347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5E453785-9BA8-8D2D-1D8E-9E559442D5E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501BE783-371F-7076-DA50-CAB51E01C74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7208F97E-9BDA-4F7E-527D-97CB9D6196D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5D50F610-FDBF-D068-6B9C-544C726468E9}"/>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E222B1FE-7F79-6152-04C1-01DFF85183B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8C656363-0FC4-44CD-9C86-3A39B7DB9F5A}"/>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ABDA51F4-C9E4-41E9-F49B-40A207AFF0B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D160864D-7968-20D8-69AB-460E7C2A2E4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722E00D8-4155-2BA8-2235-2D762AF95BB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D8E57FB7-86EE-5F38-674C-42B3F1A4DA9A}"/>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1F57D809-F748-C76F-76E6-4C744D01DDE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2462C4E1-C6C9-E4E8-12F2-472F9F93590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6B096DAA-27D4-51D3-48A6-8F5A7D61036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8FACC779-A9B9-8680-BE31-999C2E0ADA4A}"/>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453593660"/>
      </p:ext>
    </p:extLst>
  </p:cSld>
  <p:clrMapOvr>
    <a:masterClrMapping/>
  </p:clrMapOvr>
  <p:extLst>
    <p:ext uri="{DCECCB84-F9BA-43D5-87BE-67443E8EF086}">
      <p15:sldGuideLst xmlns:p15="http://schemas.microsoft.com/office/powerpoint/2012/main"/>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91CCAD48-2946-B472-C12E-6E28512CBD1E}"/>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25F0F131-5675-8B08-7743-9A2D2AEB1678}"/>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CE77AF1C-3DC5-1D7A-C68F-0D9ED099A5A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2A4363F5-4AFF-B6B9-3009-FD019967BCCC}"/>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728037E5-5D31-A654-A836-58CED4CE73A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4B5912A3-7015-19F9-1C30-3A5F7698518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35607731-E40F-CA0D-0BCF-63EFD2E1780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889FC01C-09E1-B150-0002-FB9450D98AC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57E2AF46-29F5-A7BC-8DBD-6F29548A18B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4E02BD5E-5A26-58AB-A48B-89E6314597AE}"/>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BFA6C770-D158-F5B5-77A4-C2F2806718A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92655463-59B9-9093-5F64-5526BD9A55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8717B236-7442-28BA-F73A-656E3067B33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B5A2EA29-DE59-C098-8285-1092937A34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14197DEC-CE56-19FB-169A-2BE55406C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C8EE7022-5D51-7D72-2A51-5A4C154D8C4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5FD05764-A47C-8B7E-A0DB-014AB17B9D5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1EB9A5B5-C5DB-5D97-35D0-C0C2B79A4D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AC82B306-EE6E-9D61-B934-130F10465DFA}"/>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81360F50-6224-12B0-AE4D-2A584C9DB8C4}"/>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7E6A7180-23DD-BBD4-D08A-FE03A4CF0E5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6901D777-2EEB-976B-6D57-DD51E4C6880C}"/>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09C8590A-7E28-FA7B-2CB6-D2766185D9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50644880-FBF6-4AFB-6FC9-2DDCBBE9D25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4819999-B529-A883-E3C7-8BE3C87A08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F83611A7-E538-4309-C341-A00E331FF01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E91A5611-A0FD-091E-67D2-55B9AEADD08A}"/>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1EEAEB5A-C424-E2BB-48B4-22EF44C7BE25}"/>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86E06338-7A6A-5BCF-FEE3-ED7287FB4C45}"/>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DE7F5D94-346B-9802-1D8B-80A0901FE606}"/>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F6DDE584-B52A-2D94-6E19-60A927C6E71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1285CBB9-0C10-9A96-47E5-4D5C52B76A4C}"/>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46451999-E6E3-91D0-BC42-2CB5CDFC98C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984FAD5D-731D-5FB1-FBB6-E2651B2A30C3}"/>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5FB6616B-9CCB-2ED1-35DE-E93933C68D2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96D158A3-E77E-D343-960E-DBFF572EA60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36A056DD-1F05-F591-BD11-13B62757F55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08DE76A6-C90B-1EA6-5118-929358AD140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444B6B8C-B9E3-295B-CF2B-0CF636D24E2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90D5B3D8-9EFE-A32A-B56D-6AF0B763321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48D1BE68-3022-3060-DE9E-BF630C7D97C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A7C0B498-08FA-18CE-9551-D611255057C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D1D5ECD7-BCAA-5D99-1712-C07BEE19690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640A4E34-1816-6A52-EB74-8A36DD793A6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ED5E7C01-EED3-88E4-9366-04CFE00CB32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7B543D51-3D83-6BE2-BDC6-FD3D92109CE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3714779F-2FCA-AC99-5EA0-4470D05D29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2F9409CA-98FF-B8C5-990D-E821A586621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BD4CFF74-C3A4-4FC7-FE86-9DE0EF3CCFD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2FCC7B40-1F00-962E-0641-02DABF798D3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2F7ACA1-35C6-B0FB-AE89-FBD0DB299DCE}"/>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BE4E8EAA-BD86-E785-ECEC-55D0EE05995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EDDA0B20-4BBA-977A-B359-152142DD118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25DBEBE-7E95-B0AA-C48F-3A69465B9E9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791F58D6-9F18-9ADC-D212-32DA73BF471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042582978"/>
      </p:ext>
    </p:extLst>
  </p:cSld>
  <p:clrMapOvr>
    <a:masterClrMapping/>
  </p:clrMapOvr>
  <p:extLst>
    <p:ext uri="{DCECCB84-F9BA-43D5-87BE-67443E8EF086}">
      <p15:sldGuideLst xmlns:p15="http://schemas.microsoft.com/office/powerpoint/2012/main"/>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r>
              <a:rPr lang="zh-CN" altLang="en-US"/>
              <a:t>单击图标添加图片</a:t>
            </a:r>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r>
              <a:rPr lang="zh-CN" altLang="en-US"/>
              <a:t>单击图标添加图片</a:t>
            </a:r>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r>
              <a:rPr lang="zh-CN" altLang="en-US"/>
              <a:t>单击图标添加图片</a:t>
            </a:r>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r>
              <a:rPr lang="zh-CN" altLang="en-US"/>
              <a:t>单击图标添加图片</a:t>
            </a:r>
          </a:p>
        </p:txBody>
      </p:sp>
      <p:grpSp>
        <p:nvGrpSpPr>
          <p:cNvPr id="6" name="组合 120">
            <a:extLst>
              <a:ext uri="{FF2B5EF4-FFF2-40B4-BE49-F238E27FC236}">
                <a16:creationId xmlns:a16="http://schemas.microsoft.com/office/drawing/2014/main" id="{D9AC4124-004C-038D-329A-02DDAEA87003}"/>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0193823-A84E-8366-B6A4-464C2E36FEB4}"/>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1A9464DA-937E-196F-F09E-8950788A97C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8F5C0D90-CEE7-237D-AA82-F6B4B08C064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9F4B0C79-6360-E944-8CE8-ADBB1E85804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326B0ECA-A0CC-9EE9-9C66-65B3A996CFAE}"/>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83826BEE-08C3-7D36-3651-F80FED78BB4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0E7D13BD-F336-E39F-7554-E77A1213E8F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6B93C634-3658-72B8-4315-5FCFAA12DA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320D47CB-B2F0-1DD3-8507-B3D6A0D1F2A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9395F3A6-B6DB-0DC8-9B66-4EF881BBA83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E7927682-14A4-3E4C-A61F-C6D25D0D42E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F54BE0D8-01B0-88CB-0149-649A895E1F8E}"/>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F743DFAF-3EA5-E398-5FDA-94C040DE33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BDACE7EC-AE75-EB2E-AC31-02CD62222207}"/>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03B84B5E-E943-584F-321F-1FDF3F9D020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5673B2EB-A739-5FDB-789D-4902E4B9DFA7}"/>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E959D38D-0E83-F056-C174-FD2D9C222B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9AA17189-DA01-6C70-A42A-F0351B083DF8}"/>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A775521C-DE02-78A2-8413-715A29BF4F8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B26907B5-A4BC-F21B-BFB5-ABDD94FA9552}"/>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95B7486B-CA12-AB64-379C-EE36F2A7B39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AD45A94B-4184-BBA7-E573-F357007375F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D804DD74-1597-AA1B-33BC-38A25FF44D4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303DEF7-8EA4-55FD-43CB-445CA0440E3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159E25E6-8EB0-26A0-BAF3-F4DF60C9343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1397F04-C467-4D28-22C0-8487B3438C0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67513472-EBC0-E623-E179-6FF015CB7162}"/>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DD21BC61-95D7-2BD5-D2F6-4356F381B871}"/>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0A416CC1-7BE4-7D70-4C98-C9D042FADA8A}"/>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2C8610A4-269E-260A-F204-0CE2E16D046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F16BDAEA-B391-B5E8-D58A-E008FEFF9C00}"/>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89C27499-7076-A20E-2AAD-5589FF5850DF}"/>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1D19810D-B3D6-6B2E-5C96-926523D9586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594848E7-3D77-808D-5689-4D588998A6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CE5EBCD5-E9F4-6871-9DDB-46889A1A36C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313D14B2-1509-60D5-1650-AF381FBC050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7566454C-7EAE-723F-32DB-64170312DD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7532ABE2-9BB6-AD66-D125-6AA79A6AEA9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507A04-A670-57A4-8885-C64B37FC367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1B8C4044-8075-EEC2-D13D-7943673AE92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6C836C8E-0E64-1825-9526-8270EC3E27B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0321C1B0-48CB-7898-D343-2763C6AFD32D}"/>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DF140DD2-C752-BF1E-4F1F-9C5A5BE3A3B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B7FED709-8BD1-6F82-CFC2-6F610A6610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9AAC4118-D4FC-02FA-F69B-4468A58C1D1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CE5D7E03-D257-D2D3-524D-F9632733824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E3819FDF-C93F-3554-0504-A6B8DD7C62CD}"/>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853F6060-838B-A9A8-7311-5CA9EEAEC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DCAB727C-5552-5A94-B1AD-366C8F32753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792ECFD0-0A9F-74A6-C876-3D2AF6517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A6218E44-5432-3F52-F121-1566FD6ADDC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A809A185-602F-7F3F-8021-17ECFC56CB6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5FD98A47-8B27-A975-B6B3-B5C3410B2F1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39554743-223A-692E-ACDE-E56149DA83E8}"/>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079076062"/>
      </p:ext>
    </p:extLst>
  </p:cSld>
  <p:clrMapOvr>
    <a:masterClrMapping/>
  </p:clrMapOvr>
  <p:extLst>
    <p:ext uri="{DCECCB84-F9BA-43D5-87BE-67443E8EF086}">
      <p15:sldGuideLst xmlns:p15="http://schemas.microsoft.com/office/powerpoint/2012/main"/>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r>
              <a:rPr lang="zh-CN" altLang="en-US"/>
              <a:t>单击图标添加图片</a:t>
            </a:r>
          </a:p>
        </p:txBody>
      </p:sp>
      <p:grpSp>
        <p:nvGrpSpPr>
          <p:cNvPr id="3" name="组合 120">
            <a:extLst>
              <a:ext uri="{FF2B5EF4-FFF2-40B4-BE49-F238E27FC236}">
                <a16:creationId xmlns:a16="http://schemas.microsoft.com/office/drawing/2014/main" id="{4708580E-C505-8059-14E2-6590E72DB404}"/>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65698CC0-4CA0-DE51-AFE1-8CF0B5B6BB3F}"/>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215FE4E2-0EA8-0F45-FC1D-BF088B3D83B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9EEF6BE-5E96-D0B4-EFF5-7AB4A9B55EA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A8123DF3-114E-3B0F-2FF1-424416B04A1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FA914C84-4E5D-DAD8-742F-899CAC7927F4}"/>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1244C843-1A13-09F1-592C-A6EF1DF69C35}"/>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2BEF7E5C-43E2-9B6D-B706-EA13F179067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32E842A8-4B0E-DA19-A55E-E5853D8DE2F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B93F624-3CA5-182E-E08A-CBFB6EAAA72D}"/>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06F8DB3-2B72-2BD0-19D4-643D961BD4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66753B9-49B6-3805-E92E-22EBF7779546}"/>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BCB7B62-C06C-7069-0935-A047AAAA8B5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5C96720-C6DA-4657-0F6D-D0DDE2FA850E}"/>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0E4647CA-B0F5-95E1-2E7F-D93236AF5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FE36F5F2-47D2-D874-2204-EF3CAE995E74}"/>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95F4444A-E1E1-2D32-AB7E-B465696858B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064143C5-3581-1C61-63A5-064626B52E7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C4378CC7-FE83-E3BA-14D9-F19E7761064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C12E10F-B7BB-0B9A-B4CF-F651F9C37B59}"/>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CEEFEBD9-BC7E-CB6C-7A78-85E4807AC50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8716135-5B81-20C4-1535-B5093E29A97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9B6EA7CA-25F8-F6CC-6D1D-1D091E784882}"/>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8B0E431B-331A-5F95-8775-A4AA5DF3BF1C}"/>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BFFA1A7A-D994-B650-AA8B-63CF3E465AD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A654578C-4DC3-1240-9DD2-EE502AD5575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6EDF545E-EF5A-8620-50E2-9CBE144E436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DE7F679-3DB8-949A-144B-F9FAE4A6CB78}"/>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4D4E7EB9-EC23-7A33-6AF2-979B3F2A25A9}"/>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6FA392A-4857-1518-7BED-26AC44EEC9D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9797C2B-7D62-FD45-5B4B-44E582AAA6F7}"/>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6D2A53B5-6AB1-A316-A4A3-B70908C8BD7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620225D9-8F73-B775-9854-D2D3FD2080B7}"/>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0DF0AE84-5522-9F2D-BE43-B6AF24720F6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657C4CEA-D620-B3CE-6C86-8357E351202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54031B20-D6E2-D5F2-9DDB-5425505D88D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063202A-7E84-2FC8-DBB0-6B412813D1B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49E6846-AEB8-CA67-78C8-C397431D1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34AC61F-C1AF-EB3D-5F1E-C2A887E6E4D5}"/>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3E5BBA5-7212-88A5-1C47-96FECC655F8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89D6C993-478D-9D50-3DA1-D07190C0A29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C0988A4B-F43A-C33B-0BB4-CA5029BA0072}"/>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09DEC423-EBC4-9758-BDEA-26F11D0E1BA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6AF0ABA-7564-FFAD-3521-9A9C46F13BB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D5E3373A-084C-2878-4AAC-2896F44463B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F1E50356-2083-E1E1-4E72-866720721CF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6A354E5-129E-4A68-E270-0F2F109500A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FCEF6EAB-B542-F0BD-B2DE-562A8F8D44A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6944C40D-F526-3328-D1FC-D1DE58D2ACC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A0E8EF2C-71A4-5BD6-E11D-6EF59C62F54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3AABAD9-FD90-48C2-119D-BF5DFBDA092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10CDCDA-0FAE-58FD-71E8-5680E58C21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505D3104-FE98-AEAC-6E50-741EB66D7CB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35AF290E-6D3E-1188-72F7-05BE00B19FD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0E218980-945D-5C74-CB62-E2CE7FD5ACD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184832711"/>
      </p:ext>
    </p:extLst>
  </p:cSld>
  <p:clrMapOvr>
    <a:masterClrMapping/>
  </p:clrMapOvr>
  <p:extLst>
    <p:ext uri="{DCECCB84-F9BA-43D5-87BE-67443E8EF086}">
      <p15:sldGuideLst xmlns:p15="http://schemas.microsoft.com/office/powerpoint/2012/main"/>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cSld name="标题和内容">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0FFE4C-B79B-4B80-B751-FB37CE6F0591}"/>
              </a:ext>
            </a:extLst>
          </p:cNvPr>
          <p:cNvSpPr/>
          <p:nvPr/>
        </p:nvSpPr>
        <p:spPr>
          <a:xfrm>
            <a:off x="0" y="0"/>
            <a:ext cx="9144000" cy="6096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a:solidFill>
                <a:schemeClr val="accent2">
                  <a:lumMod val="40000"/>
                  <a:lumOff val="60000"/>
                </a:schemeClr>
              </a:solidFill>
            </a:endParaRPr>
          </a:p>
        </p:txBody>
      </p:sp>
      <p:sp>
        <p:nvSpPr>
          <p:cNvPr id="5" name="Rectangle 4">
            <a:extLst>
              <a:ext uri="{FF2B5EF4-FFF2-40B4-BE49-F238E27FC236}">
                <a16:creationId xmlns:a16="http://schemas.microsoft.com/office/drawing/2014/main" id="{D90B3CD6-8834-4617-AB52-4F41E39A3968}"/>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6" name="Picture 8">
            <a:extLst>
              <a:ext uri="{FF2B5EF4-FFF2-40B4-BE49-F238E27FC236}">
                <a16:creationId xmlns:a16="http://schemas.microsoft.com/office/drawing/2014/main" id="{EC7293A1-9683-4AC8-8898-F1623950528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Placeholder 1"/>
          <p:cNvSpPr>
            <a:spLocks noGrp="1"/>
          </p:cNvSpPr>
          <p:nvPr>
            <p:ph type="title"/>
          </p:nvPr>
        </p:nvSpPr>
        <p:spPr>
          <a:xfrm>
            <a:off x="228600" y="0"/>
            <a:ext cx="8761414" cy="424732"/>
          </a:xfrm>
          <a:prstGeom prst="rect">
            <a:avLst/>
          </a:prstGeom>
        </p:spPr>
        <p:txBody>
          <a:bodyPr wrap="square" rtlCol="0" anchor="t">
            <a:spAutoFit/>
          </a:bodyPr>
          <a:lstStyle>
            <a:lvl1pPr algn="l">
              <a:defRPr sz="2400">
                <a:solidFill>
                  <a:srgbClr val="FFFFFF"/>
                </a:solidFill>
                <a:latin typeface="Calibri"/>
                <a:cs typeface="Calibri"/>
              </a:defRPr>
            </a:lvl1pPr>
          </a:lstStyle>
          <a:p>
            <a:r>
              <a:rPr lang="zh-CN" altLang="en-US"/>
              <a:t>单击此处编辑母版标题样式</a:t>
            </a:r>
            <a:endParaRPr lang="en-US" dirty="0"/>
          </a:p>
        </p:txBody>
      </p:sp>
      <p:sp>
        <p:nvSpPr>
          <p:cNvPr id="7" name="TextBox 10">
            <a:extLst>
              <a:ext uri="{FF2B5EF4-FFF2-40B4-BE49-F238E27FC236}">
                <a16:creationId xmlns:a16="http://schemas.microsoft.com/office/drawing/2014/main" id="{FD386207-7271-413D-B548-DCF4D40681F4}"/>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380097798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cSld name="3_Section Header">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C5BDEA-EBF2-455E-86DD-10B4132B9333}"/>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5" name="Picture 7">
            <a:extLst>
              <a:ext uri="{FF2B5EF4-FFF2-40B4-BE49-F238E27FC236}">
                <a16:creationId xmlns:a16="http://schemas.microsoft.com/office/drawing/2014/main" id="{66FDFFBC-BCA8-4B59-A8FC-CE7EB718939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itle Placeholder 1"/>
          <p:cNvSpPr>
            <a:spLocks noGrp="1"/>
          </p:cNvSpPr>
          <p:nvPr>
            <p:ph type="title"/>
          </p:nvPr>
        </p:nvSpPr>
        <p:spPr>
          <a:xfrm>
            <a:off x="228600" y="0"/>
            <a:ext cx="8761414" cy="609600"/>
          </a:xfrm>
          <a:prstGeom prst="rect">
            <a:avLst/>
          </a:prstGeom>
        </p:spPr>
        <p:txBody>
          <a:bodyPr rtlCol="0" anchor="t">
            <a:noAutofit/>
          </a:bodyPr>
          <a:lstStyle>
            <a:lvl1pPr algn="l">
              <a:defRPr sz="2400">
                <a:solidFill>
                  <a:schemeClr val="bg1"/>
                </a:solidFill>
                <a:latin typeface="Calibri"/>
                <a:cs typeface="Calibri"/>
              </a:defRPr>
            </a:lvl1pPr>
          </a:lstStyle>
          <a:p>
            <a:r>
              <a:rPr lang="zh-CN" altLang="en-US"/>
              <a:t>单击此处编辑母版标题样式</a:t>
            </a:r>
            <a:endParaRPr lang="en-US" dirty="0"/>
          </a:p>
        </p:txBody>
      </p:sp>
      <p:sp>
        <p:nvSpPr>
          <p:cNvPr id="26" name="Text Placeholder 3"/>
          <p:cNvSpPr>
            <a:spLocks noGrp="1"/>
          </p:cNvSpPr>
          <p:nvPr>
            <p:ph type="body" sz="half" idx="2"/>
          </p:nvPr>
        </p:nvSpPr>
        <p:spPr>
          <a:xfrm>
            <a:off x="228602" y="975361"/>
            <a:ext cx="8698727" cy="369332"/>
          </a:xfrm>
        </p:spPr>
        <p:txBody>
          <a:bodyPr wrap="square">
            <a:spAutoFit/>
          </a:bodyPr>
          <a:lstStyle>
            <a:lvl1pPr marL="0" indent="0">
              <a:buNone/>
              <a:defRPr sz="2000">
                <a:solidFill>
                  <a:schemeClr val="bg1"/>
                </a:solidFill>
              </a:defRPr>
            </a:lvl1pPr>
            <a:lvl2pPr marL="457178" indent="0">
              <a:buNone/>
              <a:defRPr sz="1200"/>
            </a:lvl2pPr>
            <a:lvl3pPr marL="914355" indent="0">
              <a:buNone/>
              <a:defRPr sz="1000"/>
            </a:lvl3pPr>
            <a:lvl4pPr marL="1371532" indent="0">
              <a:buNone/>
              <a:defRPr sz="900"/>
            </a:lvl4pPr>
            <a:lvl5pPr marL="1828709" indent="0">
              <a:buNone/>
              <a:defRPr sz="900"/>
            </a:lvl5pPr>
            <a:lvl6pPr marL="2285886" indent="0">
              <a:buNone/>
              <a:defRPr sz="900"/>
            </a:lvl6pPr>
            <a:lvl7pPr marL="2743064" indent="0">
              <a:buNone/>
              <a:defRPr sz="900"/>
            </a:lvl7pPr>
            <a:lvl8pPr marL="3200240" indent="0">
              <a:buNone/>
              <a:defRPr sz="900"/>
            </a:lvl8pPr>
            <a:lvl9pPr marL="3657418" indent="0">
              <a:buNone/>
              <a:defRPr sz="900"/>
            </a:lvl9pPr>
          </a:lstStyle>
          <a:p>
            <a:pPr lvl="0"/>
            <a:r>
              <a:rPr lang="zh-CN" altLang="en-US"/>
              <a:t>单击此处编辑母版文本样式</a:t>
            </a:r>
          </a:p>
        </p:txBody>
      </p:sp>
      <p:sp>
        <p:nvSpPr>
          <p:cNvPr id="8" name="TextBox 10">
            <a:extLst>
              <a:ext uri="{FF2B5EF4-FFF2-40B4-BE49-F238E27FC236}">
                <a16:creationId xmlns:a16="http://schemas.microsoft.com/office/drawing/2014/main" id="{785AF497-A60F-42FE-82BA-441940175488}"/>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1054564772"/>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cSld name="1_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77933"/>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2531899"/>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5851" y="2583383"/>
            <a:ext cx="1188720" cy="11866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6461" y="2662546"/>
            <a:ext cx="1028700" cy="1030777"/>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3285980678"/>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cSld name="1_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2680E9D5-377F-7FB4-7E38-38F4CC72FB6C}"/>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4E058531-07F4-9482-D724-7AB8EB11D83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0F359FA3-F76C-4EF0-941C-7A939DDC6A5F}"/>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47C2484-B058-3999-4030-2F5DA1F8924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ACDA17ED-E94D-2527-7270-36C842C2ABA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F821BDA2-F5F0-597B-51E9-BD805FD0C10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AD46EB50-C28F-8814-9456-40D01D42005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8AC1B04C-679A-E1EA-8C76-EBE14815FDA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040F872E-AEF3-3253-E4C9-08D5E77C6C3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87053AD5-B7BC-E588-0D35-8983AA1FD93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7E6E22B4-4C9A-C94B-627A-2529D5F0393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5C2B53D4-F801-41D1-5B2B-D6A31CB32C9D}"/>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EE487A37-9772-DF42-98E1-98B64E1ECFF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1375CFCC-D97C-DC01-B81A-E059319A0ACB}"/>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D18BCA2-922A-EDA9-F4A8-2BCA4D16A125}"/>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5E38B9A9-4216-2EE6-AAD0-F60B8408F8F1}"/>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EB596346-9DA6-F630-43D8-346B45EC344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B9BAB043-5A1A-32AB-F184-8851F19E7A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5353065C-964D-AF41-1A56-076D4D71CE64}"/>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A311505B-1784-907B-28CC-FC61C06A7A0D}"/>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A5699634-9C51-BC40-D3C5-774575CF031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02D68281-6099-81EB-BA84-2CB2A9A8280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181D671-8C82-39F4-D28E-04FDF7F51D5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E815EF26-F15A-7BB6-6DDE-5599E6D69EA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B75C49F6-08AC-8D35-5E9B-2E5BE43A1D7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F9B470-5F7B-6C8E-C611-F6E83F0A5B7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BDCB7D7D-33D0-880C-FF09-D6DFA45D0A8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1DB9276-C102-4AF3-23F2-DF65923CC49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85F76CE1-654C-A0AD-22DF-E4BE43E6A6C4}"/>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14531383-6E88-FBE0-2334-752962F5153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0851029E-2573-FE95-6686-E26D558ABAD8}"/>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BCD47B95-27C5-3A3F-025D-033671C563D6}"/>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20F8591-2F48-1D28-0674-0EC48E9533D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A8596633-B778-7806-9003-2F16AC5787B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7B36B617-FF77-07B9-14FB-BD203C16765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A822D3ED-54FD-76FA-2B4A-CE06049000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F527B37E-AEBE-2C42-7A71-B652841EE87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6FCAFB26-130B-93C7-06A0-A0665A90D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279A57E3-7CED-8F6C-B293-7E0245DC5D52}"/>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FBFD5B9D-CA68-9BB0-F5C3-B3241F2562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BD5C25EC-8252-B2AE-B40F-C012AFD555E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7559537C-328F-9635-5464-DC4E729D4C1E}"/>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DF5E6AA-BD11-6D09-299F-840572F46DD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35913581-1BFE-B569-3B13-A5B571E5AC3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18AAB5E-3769-F7DA-0FB6-9B0961D5BDC1}"/>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2812FA95-3E20-E574-57DF-067D0D506E3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2D316C92-DC13-FDE1-ABDE-9021157853C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3F1EBB7-4523-1E3F-27A2-2045861575F4}"/>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5542210C-4926-2C01-2557-E5E5CC6EFCDE}"/>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D351ED0-AA24-77AC-ADB2-3B9E60299A09}"/>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8CD578FE-2D70-EC0C-F4D6-34AAB3796A5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260A9B1-2E34-D368-E978-08269234FF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1016AE5F-3CEF-0F77-BBBC-E7DD01E0CC3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7F35F69F-AD11-2F2D-EA00-067D364EA28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8BF7CCCB-79B3-1DBC-F971-7B79038149B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180785744"/>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grpSp>
        <p:nvGrpSpPr>
          <p:cNvPr id="2" name="组合 120">
            <a:extLst>
              <a:ext uri="{FF2B5EF4-FFF2-40B4-BE49-F238E27FC236}">
                <a16:creationId xmlns:a16="http://schemas.microsoft.com/office/drawing/2014/main" id="{7B2760C8-47C9-754A-F094-A68A70932095}"/>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58AF85-0AD4-516F-E446-FAE17AF90819}"/>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CC6E17B1-2F66-35DB-CDFB-717BFEF22454}"/>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68E92E7-0998-C39C-0815-07A9DA11AA6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F31E6F9C-F4FC-31CC-327F-08FCE5FC8DC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6166DED6-0CD5-FC58-F2BF-781F2E00266D}"/>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F069DD-DCCA-A0D7-93CE-73C12896580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9AE1F911-AE77-1A7A-2280-C0E4BB44D34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5EEFFDF6-8F1A-07D3-2913-324DAE074D8A}"/>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C3112684-8A3B-C65C-2727-56ADCBDAA23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BE93678D-8679-43DF-EA1F-E1C800E4B5B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81BE87F4-B8A5-5322-55C4-132A909FCCF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C0B7BCB0-28FE-D49C-1F2C-4601A5E392D3}"/>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EE2BDA26-5F61-C7E8-978A-1AA591BFED9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54CAB1B-C5CD-5CE5-2ACF-2CB51B187CB4}"/>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E87CF3C6-5245-C363-EF0C-21BF688115C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303D9A53-5AB1-21EC-ECB9-9B9F66CB5E5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484F0B57-677B-DD3B-A522-F1DEBEE4CACA}"/>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636D2D1-245D-CE2E-8BE6-55BFF758A1E9}"/>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B0444A3C-A448-4EB1-63D6-B35330531190}"/>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D7BF4CE6-30D6-1BB3-8EBF-4108C0E1B54F}"/>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49C5986C-3103-39F3-4BC5-5DA41CECD84E}"/>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1E970CCA-6075-35AE-38D5-3250B8B9AC0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0100EC9D-BF6E-5A31-092B-2FE5AD13E75D}"/>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1AD5A4AF-BB05-4E42-8603-98CAAC8F531B}"/>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C7DD39E3-600F-BF1C-36E8-E546CE31BAB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4088DC7C-A85A-6CB3-F47F-71D7AF64C51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398483A-28B1-A5A6-B081-5AE1E5F605A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4C6CD748-CD00-A1EC-2C37-6CB1FB2DCFF8}"/>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DD1DF7EB-DE7C-4945-F768-907DBC0FE7F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F0EED179-F5FF-4636-82FD-7BC488C49E2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07095CE1-98FC-6725-9914-1DD5C23F0F89}"/>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A316769-7B0E-5809-7B92-BAF1C1C5AD0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D0461149-0943-093D-D809-24D31077ACE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3644113-E2A1-EE62-9FD5-841D28C4B0C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6060DA71-842D-D901-365F-05C5A2BF9DCA}"/>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6FCDCA59-5C1C-D530-51BA-B9DE0B63D5E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7698AB5E-8EB2-7772-A0B9-BDDCEC1279D1}"/>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851A0505-2983-0B80-A07F-88801837ED5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40E15ADB-5E60-1075-3003-FF3A388A589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9BCBE34E-E60F-B59B-1A8B-4A6494C556A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C395E3AB-CF39-E3B3-EA86-558833ECB84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42AD6874-9839-7FDD-292E-24BAD808D879}"/>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E13CABD-83E4-BF78-9F17-639A0BDB202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ED485991-9484-D00D-68D8-CF47A9B5FC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636CAC7F-0F9D-D3FC-48D1-F10C644D6812}"/>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4C6AD250-9AAE-5C73-E3DE-175960F996A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4D609BB8-AD4D-DA55-FA06-E86C6108DC8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A59507BB-CCFD-63C2-2B6D-466199BA8765}"/>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9B056504-BD22-4EEA-D142-51E1FDB56F1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A25D9173-31D5-BC8F-388A-1072D7E57F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DF715944-01EC-D734-F925-A3113F0137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D699DCBD-C854-BEFF-FFDC-555D76B3A08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8C4E02C5-E7A1-1961-5E6D-BE3D918607E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C7D00B6B-A372-438D-EFE1-BEB8E3F2CB04}"/>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756427920"/>
      </p:ext>
    </p:extLst>
  </p:cSld>
  <p:clrMapOvr>
    <a:masterClrMapping/>
  </p:clrMapOvr>
  <p:extLst>
    <p:ext uri="{DCECCB84-F9BA-43D5-87BE-67443E8EF086}">
      <p15:sldGuideLst xmlns:p15="http://schemas.microsoft.com/office/powerpoint/2012/main"/>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cSld name="1_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336337329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2024/7/18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2564156091"/>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dirty="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AB49BA0D-F1A8-48C4-9961-90A4A9138430}" type="datetimeFigureOut">
              <a:rPr lang="zh-CN" altLang="en-US" smtClean="0"/>
              <a:t>2024/7/18</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CDE78FA1-623C-42F3-BF8E-1FC232E5922D}" type="slidenum">
              <a:rPr lang="zh-CN" altLang="en-US" smtClean="0"/>
              <a:t>‹#›</a:t>
            </a:fld>
            <a:endParaRPr lang="zh-CN" altLang="en-US"/>
          </a:p>
        </p:txBody>
      </p:sp>
    </p:spTree>
    <p:extLst>
      <p:ext uri="{BB962C8B-B14F-4D97-AF65-F5344CB8AC3E}">
        <p14:creationId xmlns:p14="http://schemas.microsoft.com/office/powerpoint/2010/main" val="325010193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60419"/>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168334"/>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18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033200"/>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17707684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013963" y="1512607"/>
            <a:ext cx="604056" cy="461665"/>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4998967" y="2596054"/>
            <a:ext cx="619051" cy="461665"/>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4998899" y="3679496"/>
            <a:ext cx="619120" cy="461665"/>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4998899" y="4762945"/>
            <a:ext cx="619120" cy="461665"/>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461600"/>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190333447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346740913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目录-6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9" name="矩形 48">
            <a:extLst>
              <a:ext uri="{FF2B5EF4-FFF2-40B4-BE49-F238E27FC236}">
                <a16:creationId xmlns:a16="http://schemas.microsoft.com/office/drawing/2014/main" id="{9641EC2A-644C-47E6-9137-85F1FC0E3567}"/>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grpSp>
        <p:nvGrpSpPr>
          <p:cNvPr id="11" name="组合 10">
            <a:extLst>
              <a:ext uri="{FF2B5EF4-FFF2-40B4-BE49-F238E27FC236}">
                <a16:creationId xmlns:a16="http://schemas.microsoft.com/office/drawing/2014/main" id="{58D2D447-3244-41E4-A676-38C4ED0BA81A}"/>
              </a:ext>
            </a:extLst>
          </p:cNvPr>
          <p:cNvGrpSpPr/>
          <p:nvPr/>
        </p:nvGrpSpPr>
        <p:grpSpPr>
          <a:xfrm>
            <a:off x="1818851" y="3183822"/>
            <a:ext cx="1459275" cy="1941162"/>
            <a:chOff x="2105799" y="20055838"/>
            <a:chExt cx="6748090" cy="6732363"/>
          </a:xfrm>
          <a:solidFill>
            <a:schemeClr val="accent1"/>
          </a:solidFill>
        </p:grpSpPr>
        <p:sp>
          <p:nvSpPr>
            <p:cNvPr id="12" name="Freeform 8">
              <a:extLst>
                <a:ext uri="{FF2B5EF4-FFF2-40B4-BE49-F238E27FC236}">
                  <a16:creationId xmlns:a16="http://schemas.microsoft.com/office/drawing/2014/main" id="{9AA64509-AACF-40D4-B9A9-B88859BA856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2">
              <a:extLst>
                <a:ext uri="{FF2B5EF4-FFF2-40B4-BE49-F238E27FC236}">
                  <a16:creationId xmlns:a16="http://schemas.microsoft.com/office/drawing/2014/main" id="{F96E3831-BAD6-495D-9EB0-9AF4F9E4AA14}"/>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43">
              <a:extLst>
                <a:ext uri="{FF2B5EF4-FFF2-40B4-BE49-F238E27FC236}">
                  <a16:creationId xmlns:a16="http://schemas.microsoft.com/office/drawing/2014/main" id="{3F1B9F65-74B2-4321-AF02-F2775CA32BF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44">
              <a:extLst>
                <a:ext uri="{FF2B5EF4-FFF2-40B4-BE49-F238E27FC236}">
                  <a16:creationId xmlns:a16="http://schemas.microsoft.com/office/drawing/2014/main" id="{FE06968D-A503-4A41-8AFB-7D81E20035B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45">
              <a:extLst>
                <a:ext uri="{FF2B5EF4-FFF2-40B4-BE49-F238E27FC236}">
                  <a16:creationId xmlns:a16="http://schemas.microsoft.com/office/drawing/2014/main" id="{3C3EA8C8-7562-473E-AA9E-E46E885B1C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46">
              <a:extLst>
                <a:ext uri="{FF2B5EF4-FFF2-40B4-BE49-F238E27FC236}">
                  <a16:creationId xmlns:a16="http://schemas.microsoft.com/office/drawing/2014/main" id="{C0C84DE1-C4B4-4D09-BD06-05AEFB9791E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47">
              <a:extLst>
                <a:ext uri="{FF2B5EF4-FFF2-40B4-BE49-F238E27FC236}">
                  <a16:creationId xmlns:a16="http://schemas.microsoft.com/office/drawing/2014/main" id="{65F4A63D-2ED8-4FC9-B6B2-5F5EFDFB9E4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48">
              <a:extLst>
                <a:ext uri="{FF2B5EF4-FFF2-40B4-BE49-F238E27FC236}">
                  <a16:creationId xmlns:a16="http://schemas.microsoft.com/office/drawing/2014/main" id="{30943538-8677-44DF-9F6E-134AE82AAF8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49">
              <a:extLst>
                <a:ext uri="{FF2B5EF4-FFF2-40B4-BE49-F238E27FC236}">
                  <a16:creationId xmlns:a16="http://schemas.microsoft.com/office/drawing/2014/main" id="{13907DDE-205F-4FB4-AFBD-67ED1FEBA24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0">
              <a:extLst>
                <a:ext uri="{FF2B5EF4-FFF2-40B4-BE49-F238E27FC236}">
                  <a16:creationId xmlns:a16="http://schemas.microsoft.com/office/drawing/2014/main" id="{08C2EE5C-263D-44B6-9CDF-3DA614AED668}"/>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1">
              <a:extLst>
                <a:ext uri="{FF2B5EF4-FFF2-40B4-BE49-F238E27FC236}">
                  <a16:creationId xmlns:a16="http://schemas.microsoft.com/office/drawing/2014/main" id="{1BC3085B-1BA9-42A1-8148-C79B13CD310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2">
              <a:extLst>
                <a:ext uri="{FF2B5EF4-FFF2-40B4-BE49-F238E27FC236}">
                  <a16:creationId xmlns:a16="http://schemas.microsoft.com/office/drawing/2014/main" id="{21A74121-72BF-4931-9059-F6BE796C5DE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53">
              <a:extLst>
                <a:ext uri="{FF2B5EF4-FFF2-40B4-BE49-F238E27FC236}">
                  <a16:creationId xmlns:a16="http://schemas.microsoft.com/office/drawing/2014/main" id="{7BF25357-75D2-4264-87FF-6936CFBB281F}"/>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54">
              <a:extLst>
                <a:ext uri="{FF2B5EF4-FFF2-40B4-BE49-F238E27FC236}">
                  <a16:creationId xmlns:a16="http://schemas.microsoft.com/office/drawing/2014/main" id="{6706F8B4-5F38-4B1E-8AC8-060D5CAF428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55">
              <a:extLst>
                <a:ext uri="{FF2B5EF4-FFF2-40B4-BE49-F238E27FC236}">
                  <a16:creationId xmlns:a16="http://schemas.microsoft.com/office/drawing/2014/main" id="{DC3F3881-E2C2-4250-9657-EFA4447E80A7}"/>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56">
              <a:extLst>
                <a:ext uri="{FF2B5EF4-FFF2-40B4-BE49-F238E27FC236}">
                  <a16:creationId xmlns:a16="http://schemas.microsoft.com/office/drawing/2014/main" id="{88FE206D-A977-476A-B4CA-99B073947EB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8" name="Freeform 57">
              <a:extLst>
                <a:ext uri="{FF2B5EF4-FFF2-40B4-BE49-F238E27FC236}">
                  <a16:creationId xmlns:a16="http://schemas.microsoft.com/office/drawing/2014/main" id="{B06997A0-DFD7-47F0-8C39-4B885713EF3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9" name="Freeform 58">
              <a:extLst>
                <a:ext uri="{FF2B5EF4-FFF2-40B4-BE49-F238E27FC236}">
                  <a16:creationId xmlns:a16="http://schemas.microsoft.com/office/drawing/2014/main" id="{90D9C13C-38D7-4151-B068-07D32EBBA1E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0" name="Freeform 59">
              <a:extLst>
                <a:ext uri="{FF2B5EF4-FFF2-40B4-BE49-F238E27FC236}">
                  <a16:creationId xmlns:a16="http://schemas.microsoft.com/office/drawing/2014/main" id="{6C00BB8F-C378-44EC-B555-754A4EE76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1" name="Freeform 60">
              <a:extLst>
                <a:ext uri="{FF2B5EF4-FFF2-40B4-BE49-F238E27FC236}">
                  <a16:creationId xmlns:a16="http://schemas.microsoft.com/office/drawing/2014/main" id="{8731A85C-7C9F-4BF0-856E-375403FD448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2" name="Freeform 61">
              <a:extLst>
                <a:ext uri="{FF2B5EF4-FFF2-40B4-BE49-F238E27FC236}">
                  <a16:creationId xmlns:a16="http://schemas.microsoft.com/office/drawing/2014/main" id="{FA502E58-9B89-4DF1-AE1D-3CFDAC1F161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3" name="Freeform 62">
              <a:extLst>
                <a:ext uri="{FF2B5EF4-FFF2-40B4-BE49-F238E27FC236}">
                  <a16:creationId xmlns:a16="http://schemas.microsoft.com/office/drawing/2014/main" id="{CCA61D46-09FC-4512-9A7A-A84ED3A0BFF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34" name="Freeform 71">
              <a:extLst>
                <a:ext uri="{FF2B5EF4-FFF2-40B4-BE49-F238E27FC236}">
                  <a16:creationId xmlns:a16="http://schemas.microsoft.com/office/drawing/2014/main" id="{8146A89A-2BA7-4B57-8E40-2BE9834C80D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1" y="131731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1" y="206788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1" y="281845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1" y="431959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1" y="3569022"/>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26876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01683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2764912"/>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3512983"/>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261056"/>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sp>
        <p:nvSpPr>
          <p:cNvPr id="47" name="文本占位符 40">
            <a:extLst>
              <a:ext uri="{FF2B5EF4-FFF2-40B4-BE49-F238E27FC236}">
                <a16:creationId xmlns:a16="http://schemas.microsoft.com/office/drawing/2014/main" id="{DE6C1D1C-BBCF-4A55-BE60-5C9BEA569916}"/>
              </a:ext>
            </a:extLst>
          </p:cNvPr>
          <p:cNvSpPr>
            <a:spLocks noGrp="1"/>
          </p:cNvSpPr>
          <p:nvPr>
            <p:ph type="body" sz="quarter" idx="15" hasCustomPrompt="1"/>
          </p:nvPr>
        </p:nvSpPr>
        <p:spPr>
          <a:xfrm>
            <a:off x="5864931" y="5070163"/>
            <a:ext cx="229609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8" name="文本框 47">
            <a:extLst>
              <a:ext uri="{FF2B5EF4-FFF2-40B4-BE49-F238E27FC236}">
                <a16:creationId xmlns:a16="http://schemas.microsoft.com/office/drawing/2014/main" id="{9D06A1A9-0BD9-48A8-B6A6-2404F9BF51E0}"/>
              </a:ext>
            </a:extLst>
          </p:cNvPr>
          <p:cNvSpPr txBox="1"/>
          <p:nvPr/>
        </p:nvSpPr>
        <p:spPr>
          <a:xfrm>
            <a:off x="5106945" y="5009130"/>
            <a:ext cx="506867" cy="830997"/>
          </a:xfrm>
          <a:prstGeom prst="rect">
            <a:avLst/>
          </a:prstGeom>
          <a:noFill/>
        </p:spPr>
        <p:txBody>
          <a:bodyPr wrap="square" rtlCol="0">
            <a:spAutoFit/>
          </a:bodyPr>
          <a:lstStyle/>
          <a:p>
            <a:r>
              <a:rPr lang="en-US" altLang="zh-CN" sz="2400" b="1" dirty="0">
                <a:solidFill>
                  <a:srgbClr val="9A0001"/>
                </a:solidFill>
              </a:rPr>
              <a:t>06.</a:t>
            </a:r>
            <a:endParaRPr lang="zh-CN" altLang="en-US" sz="2400" b="1" dirty="0">
              <a:solidFill>
                <a:srgbClr val="9A0001"/>
              </a:solidFill>
            </a:endParaRPr>
          </a:p>
        </p:txBody>
      </p:sp>
    </p:spTree>
    <p:extLst>
      <p:ext uri="{BB962C8B-B14F-4D97-AF65-F5344CB8AC3E}">
        <p14:creationId xmlns:p14="http://schemas.microsoft.com/office/powerpoint/2010/main" val="178899045"/>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章节页">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70" name="直接连接符 69">
            <a:extLst>
              <a:ext uri="{FF2B5EF4-FFF2-40B4-BE49-F238E27FC236}">
                <a16:creationId xmlns:a16="http://schemas.microsoft.com/office/drawing/2014/main" id="{52622493-1C1B-4EB2-862A-4E4822408AA0}"/>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文本占位符 3">
            <a:extLst>
              <a:ext uri="{FF2B5EF4-FFF2-40B4-BE49-F238E27FC236}">
                <a16:creationId xmlns:a16="http://schemas.microsoft.com/office/drawing/2014/main" id="{8AA9FB39-26D8-421B-89F7-86CD2AE08CD8}"/>
              </a:ext>
            </a:extLst>
          </p:cNvPr>
          <p:cNvSpPr>
            <a:spLocks noGrp="1"/>
          </p:cNvSpPr>
          <p:nvPr>
            <p:ph type="body" sz="quarter" idx="10" hasCustomPrompt="1"/>
          </p:nvPr>
        </p:nvSpPr>
        <p:spPr>
          <a:xfrm>
            <a:off x="1849129" y="2552244"/>
            <a:ext cx="4287515" cy="707886"/>
          </a:xfrm>
        </p:spPr>
        <p:txBody>
          <a:bodyPr anchor="ctr" anchorCtr="0">
            <a:normAutofit/>
          </a:bodyPr>
          <a:lstStyle>
            <a:lvl1pPr marL="0" indent="0">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en-US" altLang="zh-CN" dirty="0"/>
              <a:t>XX</a:t>
            </a:r>
            <a:endParaRPr lang="zh-CN" altLang="en-US" dirty="0"/>
          </a:p>
        </p:txBody>
      </p:sp>
      <p:sp>
        <p:nvSpPr>
          <p:cNvPr id="127" name="文本占位符 3">
            <a:extLst>
              <a:ext uri="{FF2B5EF4-FFF2-40B4-BE49-F238E27FC236}">
                <a16:creationId xmlns:a16="http://schemas.microsoft.com/office/drawing/2014/main" id="{2233AA7D-0112-4B75-9284-9FC6FC0D1D63}"/>
              </a:ext>
            </a:extLst>
          </p:cNvPr>
          <p:cNvSpPr>
            <a:spLocks noGrp="1"/>
          </p:cNvSpPr>
          <p:nvPr>
            <p:ph type="body" sz="quarter" idx="11" hasCustomPrompt="1"/>
          </p:nvPr>
        </p:nvSpPr>
        <p:spPr>
          <a:xfrm>
            <a:off x="661645" y="3684329"/>
            <a:ext cx="5474999" cy="887667"/>
          </a:xfrm>
        </p:spPr>
        <p:txBody>
          <a:bodyPr>
            <a:noAutofit/>
          </a:bodyPr>
          <a:lstStyle>
            <a:lvl1pPr marL="0" indent="0">
              <a:buFontTx/>
              <a:buNone/>
              <a:defRPr lang="zh-CN" altLang="en-US" sz="3600" b="1" kern="1200" spc="300" dirty="0" smtClean="0">
                <a:solidFill>
                  <a:prstClr val="white"/>
                </a:solidFill>
                <a:latin typeface="Arial" panose="020F0502020204030204"/>
                <a:ea typeface="Microsoft YaHei"/>
                <a:cs typeface="+mn-ea"/>
              </a:defRPr>
            </a:lvl1pPr>
          </a:lstStyle>
          <a:p>
            <a:pPr marL="0" marR="0" lvl="0" indent="0" algn="l" defTabSz="685783" rtl="0" eaLnBrk="1" fontAlgn="auto" latinLnBrk="0" hangingPunct="1">
              <a:lnSpc>
                <a:spcPct val="100000"/>
              </a:lnSpc>
              <a:spcBef>
                <a:spcPts val="0"/>
              </a:spcBef>
              <a:spcAft>
                <a:spcPts val="0"/>
              </a:spcAft>
              <a:buClrTx/>
              <a:buSzTx/>
              <a:buFontTx/>
              <a:buNone/>
              <a:tabLst/>
              <a:defRPr/>
            </a:pPr>
            <a:r>
              <a:rPr lang="zh-CN" altLang="en-US" dirty="0"/>
              <a:t>输入标题文本</a:t>
            </a:r>
          </a:p>
        </p:txBody>
      </p:sp>
      <p:pic>
        <p:nvPicPr>
          <p:cNvPr id="128" name="图形 127">
            <a:extLst>
              <a:ext uri="{FF2B5EF4-FFF2-40B4-BE49-F238E27FC236}">
                <a16:creationId xmlns:a16="http://schemas.microsoft.com/office/drawing/2014/main" id="{B6E5D4A0-9D5F-45D9-899A-F03F9DFF710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62" name="组合 61">
            <a:extLst>
              <a:ext uri="{FF2B5EF4-FFF2-40B4-BE49-F238E27FC236}">
                <a16:creationId xmlns:a16="http://schemas.microsoft.com/office/drawing/2014/main" id="{2AC37DB6-BAC9-459C-B3EE-FDA00215A951}"/>
              </a:ext>
            </a:extLst>
          </p:cNvPr>
          <p:cNvGrpSpPr/>
          <p:nvPr/>
        </p:nvGrpSpPr>
        <p:grpSpPr>
          <a:xfrm>
            <a:off x="1232205" y="1024645"/>
            <a:ext cx="1108150" cy="72000"/>
            <a:chOff x="4616246" y="3878362"/>
            <a:chExt cx="5571416" cy="410087"/>
          </a:xfrm>
          <a:solidFill>
            <a:schemeClr val="tx1">
              <a:alpha val="80000"/>
            </a:schemeClr>
          </a:solidFill>
        </p:grpSpPr>
        <p:sp>
          <p:nvSpPr>
            <p:cNvPr id="63" name="Freeform 17">
              <a:extLst>
                <a:ext uri="{FF2B5EF4-FFF2-40B4-BE49-F238E27FC236}">
                  <a16:creationId xmlns:a16="http://schemas.microsoft.com/office/drawing/2014/main" id="{504FCFA3-39FB-4B2B-9BFB-25978CCCA56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4" name="Freeform 18">
              <a:extLst>
                <a:ext uri="{FF2B5EF4-FFF2-40B4-BE49-F238E27FC236}">
                  <a16:creationId xmlns:a16="http://schemas.microsoft.com/office/drawing/2014/main" id="{A3FBFB70-9C9F-4DFE-BA7E-B2EF8E855B3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5" name="Freeform 19">
              <a:extLst>
                <a:ext uri="{FF2B5EF4-FFF2-40B4-BE49-F238E27FC236}">
                  <a16:creationId xmlns:a16="http://schemas.microsoft.com/office/drawing/2014/main" id="{598D91F9-4849-4702-91A4-5EC21EE1F3E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7" name="Freeform 20">
              <a:extLst>
                <a:ext uri="{FF2B5EF4-FFF2-40B4-BE49-F238E27FC236}">
                  <a16:creationId xmlns:a16="http://schemas.microsoft.com/office/drawing/2014/main" id="{A3DEDF37-FABD-4768-B994-5CFB44ACF183}"/>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8" name="Freeform 21">
              <a:extLst>
                <a:ext uri="{FF2B5EF4-FFF2-40B4-BE49-F238E27FC236}">
                  <a16:creationId xmlns:a16="http://schemas.microsoft.com/office/drawing/2014/main" id="{9366BE37-2A45-4B1D-BCB3-68A2BC16F42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9" name="Freeform 22">
              <a:extLst>
                <a:ext uri="{FF2B5EF4-FFF2-40B4-BE49-F238E27FC236}">
                  <a16:creationId xmlns:a16="http://schemas.microsoft.com/office/drawing/2014/main" id="{336BE8A3-3CE2-4FF2-84AE-C2A47F66283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71" name="Freeform 23">
              <a:extLst>
                <a:ext uri="{FF2B5EF4-FFF2-40B4-BE49-F238E27FC236}">
                  <a16:creationId xmlns:a16="http://schemas.microsoft.com/office/drawing/2014/main" id="{88041DDA-AE33-4EF1-842D-F936013FB61F}"/>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9" name="Freeform 25">
              <a:extLst>
                <a:ext uri="{FF2B5EF4-FFF2-40B4-BE49-F238E27FC236}">
                  <a16:creationId xmlns:a16="http://schemas.microsoft.com/office/drawing/2014/main" id="{706182FD-3EAA-45B9-93DD-BCE1670E07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0" name="Freeform 27">
              <a:extLst>
                <a:ext uri="{FF2B5EF4-FFF2-40B4-BE49-F238E27FC236}">
                  <a16:creationId xmlns:a16="http://schemas.microsoft.com/office/drawing/2014/main" id="{E83B3483-EA8E-4C84-9BD1-4E5F98AA9387}"/>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1" name="Freeform 29">
              <a:extLst>
                <a:ext uri="{FF2B5EF4-FFF2-40B4-BE49-F238E27FC236}">
                  <a16:creationId xmlns:a16="http://schemas.microsoft.com/office/drawing/2014/main" id="{ABD5AC87-B621-4108-92CB-D265896F5894}"/>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2" name="Freeform 30">
              <a:extLst>
                <a:ext uri="{FF2B5EF4-FFF2-40B4-BE49-F238E27FC236}">
                  <a16:creationId xmlns:a16="http://schemas.microsoft.com/office/drawing/2014/main" id="{0BB2B514-BAFC-4B2E-9426-ACF7AAF083D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3" name="Freeform 31">
              <a:extLst>
                <a:ext uri="{FF2B5EF4-FFF2-40B4-BE49-F238E27FC236}">
                  <a16:creationId xmlns:a16="http://schemas.microsoft.com/office/drawing/2014/main" id="{95F1D8E8-509F-457F-A39C-06F7223B846F}"/>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4" name="Freeform 32">
              <a:extLst>
                <a:ext uri="{FF2B5EF4-FFF2-40B4-BE49-F238E27FC236}">
                  <a16:creationId xmlns:a16="http://schemas.microsoft.com/office/drawing/2014/main" id="{2BDC60B4-2A03-4259-99D7-D6952CF7DC7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5" name="Freeform 33">
              <a:extLst>
                <a:ext uri="{FF2B5EF4-FFF2-40B4-BE49-F238E27FC236}">
                  <a16:creationId xmlns:a16="http://schemas.microsoft.com/office/drawing/2014/main" id="{D04146B2-3540-4B26-86A2-964C8A3808E0}"/>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6" name="Freeform 34">
              <a:extLst>
                <a:ext uri="{FF2B5EF4-FFF2-40B4-BE49-F238E27FC236}">
                  <a16:creationId xmlns:a16="http://schemas.microsoft.com/office/drawing/2014/main" id="{941B3BC6-A11E-4E3B-B07D-B7635E70A572}"/>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7" name="Freeform 35">
              <a:extLst>
                <a:ext uri="{FF2B5EF4-FFF2-40B4-BE49-F238E27FC236}">
                  <a16:creationId xmlns:a16="http://schemas.microsoft.com/office/drawing/2014/main" id="{BD558C4E-8B51-4077-9535-D4EA2266CCB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38" name="组合 137">
            <a:extLst>
              <a:ext uri="{FF2B5EF4-FFF2-40B4-BE49-F238E27FC236}">
                <a16:creationId xmlns:a16="http://schemas.microsoft.com/office/drawing/2014/main" id="{38946306-BB01-47D1-85B2-D73ED91B5724}"/>
              </a:ext>
            </a:extLst>
          </p:cNvPr>
          <p:cNvGrpSpPr/>
          <p:nvPr/>
        </p:nvGrpSpPr>
        <p:grpSpPr>
          <a:xfrm>
            <a:off x="1227744" y="593657"/>
            <a:ext cx="1112611" cy="360000"/>
            <a:chOff x="4606634" y="2048989"/>
            <a:chExt cx="5593843" cy="1598699"/>
          </a:xfrm>
          <a:solidFill>
            <a:schemeClr val="accent1">
              <a:alpha val="80000"/>
            </a:schemeClr>
          </a:solidFill>
        </p:grpSpPr>
        <p:sp>
          <p:nvSpPr>
            <p:cNvPr id="139" name="Freeform 9">
              <a:extLst>
                <a:ext uri="{FF2B5EF4-FFF2-40B4-BE49-F238E27FC236}">
                  <a16:creationId xmlns:a16="http://schemas.microsoft.com/office/drawing/2014/main" id="{E18931A2-267C-4A71-BE71-C188DA79BE3F}"/>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0" name="Freeform 10">
              <a:extLst>
                <a:ext uri="{FF2B5EF4-FFF2-40B4-BE49-F238E27FC236}">
                  <a16:creationId xmlns:a16="http://schemas.microsoft.com/office/drawing/2014/main" id="{703B4DA1-DADE-4E2C-A526-6A13B8A77CEC}"/>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1" name="Freeform 11">
              <a:extLst>
                <a:ext uri="{FF2B5EF4-FFF2-40B4-BE49-F238E27FC236}">
                  <a16:creationId xmlns:a16="http://schemas.microsoft.com/office/drawing/2014/main" id="{1B331AD2-6B35-4E0A-A20B-4A72FE3A596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2" name="Freeform 12">
              <a:extLst>
                <a:ext uri="{FF2B5EF4-FFF2-40B4-BE49-F238E27FC236}">
                  <a16:creationId xmlns:a16="http://schemas.microsoft.com/office/drawing/2014/main" id="{FD62C409-3631-46E2-9587-CB2E648032C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3" name="Freeform 13">
              <a:extLst>
                <a:ext uri="{FF2B5EF4-FFF2-40B4-BE49-F238E27FC236}">
                  <a16:creationId xmlns:a16="http://schemas.microsoft.com/office/drawing/2014/main" id="{55833334-4E68-4E9E-BB6D-2E9AF330F9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4" name="Freeform 14">
              <a:extLst>
                <a:ext uri="{FF2B5EF4-FFF2-40B4-BE49-F238E27FC236}">
                  <a16:creationId xmlns:a16="http://schemas.microsoft.com/office/drawing/2014/main" id="{0541028C-AF39-4761-8CCB-ED2A4989788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5" name="Freeform 15">
              <a:extLst>
                <a:ext uri="{FF2B5EF4-FFF2-40B4-BE49-F238E27FC236}">
                  <a16:creationId xmlns:a16="http://schemas.microsoft.com/office/drawing/2014/main" id="{029E28D3-B454-45B2-9289-2968F3EBFEE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6" name="Freeform 16">
              <a:extLst>
                <a:ext uri="{FF2B5EF4-FFF2-40B4-BE49-F238E27FC236}">
                  <a16:creationId xmlns:a16="http://schemas.microsoft.com/office/drawing/2014/main" id="{D0BB8E3B-59F6-4A01-960E-0F7B9784463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7" name="Freeform 24">
              <a:extLst>
                <a:ext uri="{FF2B5EF4-FFF2-40B4-BE49-F238E27FC236}">
                  <a16:creationId xmlns:a16="http://schemas.microsoft.com/office/drawing/2014/main" id="{05627743-9A54-4094-B73D-287771342A3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8" name="Freeform 26">
              <a:extLst>
                <a:ext uri="{FF2B5EF4-FFF2-40B4-BE49-F238E27FC236}">
                  <a16:creationId xmlns:a16="http://schemas.microsoft.com/office/drawing/2014/main" id="{699C7083-01DE-4A4B-84DD-E90155913A2D}"/>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9" name="Freeform 28">
              <a:extLst>
                <a:ext uri="{FF2B5EF4-FFF2-40B4-BE49-F238E27FC236}">
                  <a16:creationId xmlns:a16="http://schemas.microsoft.com/office/drawing/2014/main" id="{8B40CCE1-C62C-4D51-9D8F-C4639686629E}"/>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0" name="Freeform 36">
              <a:extLst>
                <a:ext uri="{FF2B5EF4-FFF2-40B4-BE49-F238E27FC236}">
                  <a16:creationId xmlns:a16="http://schemas.microsoft.com/office/drawing/2014/main" id="{61179EB0-0CBF-4D6F-AAA1-7720EA90C8E5}"/>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51" name="组合 150">
            <a:extLst>
              <a:ext uri="{FF2B5EF4-FFF2-40B4-BE49-F238E27FC236}">
                <a16:creationId xmlns:a16="http://schemas.microsoft.com/office/drawing/2014/main" id="{6B04C171-0905-4BEB-B13A-7AFFEA8524C5}"/>
              </a:ext>
            </a:extLst>
          </p:cNvPr>
          <p:cNvGrpSpPr/>
          <p:nvPr/>
        </p:nvGrpSpPr>
        <p:grpSpPr>
          <a:xfrm>
            <a:off x="661644" y="613507"/>
            <a:ext cx="498317" cy="504000"/>
            <a:chOff x="2105799" y="20055838"/>
            <a:chExt cx="6748090" cy="6732363"/>
          </a:xfrm>
          <a:solidFill>
            <a:schemeClr val="accent1">
              <a:alpha val="80000"/>
            </a:schemeClr>
          </a:solidFill>
        </p:grpSpPr>
        <p:sp>
          <p:nvSpPr>
            <p:cNvPr id="152" name="Freeform 8">
              <a:extLst>
                <a:ext uri="{FF2B5EF4-FFF2-40B4-BE49-F238E27FC236}">
                  <a16:creationId xmlns:a16="http://schemas.microsoft.com/office/drawing/2014/main" id="{CE509FB2-EF54-4D15-964E-BAE3FD9A6BF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3" name="Freeform 42">
              <a:extLst>
                <a:ext uri="{FF2B5EF4-FFF2-40B4-BE49-F238E27FC236}">
                  <a16:creationId xmlns:a16="http://schemas.microsoft.com/office/drawing/2014/main" id="{B6C8DC3B-EE8C-45F4-A99E-60D92CFF9B3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4" name="Freeform 43">
              <a:extLst>
                <a:ext uri="{FF2B5EF4-FFF2-40B4-BE49-F238E27FC236}">
                  <a16:creationId xmlns:a16="http://schemas.microsoft.com/office/drawing/2014/main" id="{650C3229-0411-4A34-96B6-2C91F8F76571}"/>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5" name="Freeform 44">
              <a:extLst>
                <a:ext uri="{FF2B5EF4-FFF2-40B4-BE49-F238E27FC236}">
                  <a16:creationId xmlns:a16="http://schemas.microsoft.com/office/drawing/2014/main" id="{223A77F5-8164-45E2-A8A5-337C1C7D6D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6" name="Freeform 45">
              <a:extLst>
                <a:ext uri="{FF2B5EF4-FFF2-40B4-BE49-F238E27FC236}">
                  <a16:creationId xmlns:a16="http://schemas.microsoft.com/office/drawing/2014/main" id="{60FC465B-2605-409D-B52E-3D0CB8A1D6F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7" name="Freeform 46">
              <a:extLst>
                <a:ext uri="{FF2B5EF4-FFF2-40B4-BE49-F238E27FC236}">
                  <a16:creationId xmlns:a16="http://schemas.microsoft.com/office/drawing/2014/main" id="{70666028-30B0-4A46-86FB-A42432CCF20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8" name="Freeform 47">
              <a:extLst>
                <a:ext uri="{FF2B5EF4-FFF2-40B4-BE49-F238E27FC236}">
                  <a16:creationId xmlns:a16="http://schemas.microsoft.com/office/drawing/2014/main" id="{66285623-1ECC-4019-998B-0FFEC53E1F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9" name="Freeform 48">
              <a:extLst>
                <a:ext uri="{FF2B5EF4-FFF2-40B4-BE49-F238E27FC236}">
                  <a16:creationId xmlns:a16="http://schemas.microsoft.com/office/drawing/2014/main" id="{DE28096A-EBC6-48DC-B28E-FDF15022B522}"/>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0" name="Freeform 49">
              <a:extLst>
                <a:ext uri="{FF2B5EF4-FFF2-40B4-BE49-F238E27FC236}">
                  <a16:creationId xmlns:a16="http://schemas.microsoft.com/office/drawing/2014/main" id="{C82365C2-71DD-4925-A67B-CAA854D300EE}"/>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1" name="Freeform 50">
              <a:extLst>
                <a:ext uri="{FF2B5EF4-FFF2-40B4-BE49-F238E27FC236}">
                  <a16:creationId xmlns:a16="http://schemas.microsoft.com/office/drawing/2014/main" id="{F69923CB-AB0E-4DAA-8CB4-05A540FC571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2" name="Freeform 51">
              <a:extLst>
                <a:ext uri="{FF2B5EF4-FFF2-40B4-BE49-F238E27FC236}">
                  <a16:creationId xmlns:a16="http://schemas.microsoft.com/office/drawing/2014/main" id="{0C9872BA-3C4D-4098-8153-AF0C234620B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3" name="Freeform 52">
              <a:extLst>
                <a:ext uri="{FF2B5EF4-FFF2-40B4-BE49-F238E27FC236}">
                  <a16:creationId xmlns:a16="http://schemas.microsoft.com/office/drawing/2014/main" id="{4137D422-E6EB-490E-9416-24F82972F9B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4" name="Freeform 53">
              <a:extLst>
                <a:ext uri="{FF2B5EF4-FFF2-40B4-BE49-F238E27FC236}">
                  <a16:creationId xmlns:a16="http://schemas.microsoft.com/office/drawing/2014/main" id="{BB0D0761-D478-4C17-815A-0A6AD74194E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5" name="Freeform 54">
              <a:extLst>
                <a:ext uri="{FF2B5EF4-FFF2-40B4-BE49-F238E27FC236}">
                  <a16:creationId xmlns:a16="http://schemas.microsoft.com/office/drawing/2014/main" id="{4E5F6A7C-2998-4CCF-BF1E-D9077A8673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6" name="Freeform 55">
              <a:extLst>
                <a:ext uri="{FF2B5EF4-FFF2-40B4-BE49-F238E27FC236}">
                  <a16:creationId xmlns:a16="http://schemas.microsoft.com/office/drawing/2014/main" id="{B8C17893-2B8C-4402-9B0A-CFAC1EEC5BF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7" name="Freeform 56">
              <a:extLst>
                <a:ext uri="{FF2B5EF4-FFF2-40B4-BE49-F238E27FC236}">
                  <a16:creationId xmlns:a16="http://schemas.microsoft.com/office/drawing/2014/main" id="{80A4A95E-1D12-4BFB-84A3-6E69192B6F66}"/>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8" name="Freeform 57">
              <a:extLst>
                <a:ext uri="{FF2B5EF4-FFF2-40B4-BE49-F238E27FC236}">
                  <a16:creationId xmlns:a16="http://schemas.microsoft.com/office/drawing/2014/main" id="{DE09AAE9-B869-4D14-9A6E-6B1E8F9D91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9" name="Freeform 58">
              <a:extLst>
                <a:ext uri="{FF2B5EF4-FFF2-40B4-BE49-F238E27FC236}">
                  <a16:creationId xmlns:a16="http://schemas.microsoft.com/office/drawing/2014/main" id="{DACFD2A8-35E2-4D17-A432-C4445B1DE430}"/>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0" name="Freeform 59">
              <a:extLst>
                <a:ext uri="{FF2B5EF4-FFF2-40B4-BE49-F238E27FC236}">
                  <a16:creationId xmlns:a16="http://schemas.microsoft.com/office/drawing/2014/main" id="{20394763-C255-444B-940F-5BE2CAE095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1" name="Freeform 60">
              <a:extLst>
                <a:ext uri="{FF2B5EF4-FFF2-40B4-BE49-F238E27FC236}">
                  <a16:creationId xmlns:a16="http://schemas.microsoft.com/office/drawing/2014/main" id="{D5DB92F4-CCF4-48BD-8A77-4419193371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2" name="Freeform 61">
              <a:extLst>
                <a:ext uri="{FF2B5EF4-FFF2-40B4-BE49-F238E27FC236}">
                  <a16:creationId xmlns:a16="http://schemas.microsoft.com/office/drawing/2014/main" id="{39B52CE4-6F33-4717-912A-6C0F2BA5318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3" name="Freeform 62">
              <a:extLst>
                <a:ext uri="{FF2B5EF4-FFF2-40B4-BE49-F238E27FC236}">
                  <a16:creationId xmlns:a16="http://schemas.microsoft.com/office/drawing/2014/main" id="{25F6B581-6C3D-4732-943C-D740A1C3671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4" name="Freeform 71">
              <a:extLst>
                <a:ext uri="{FF2B5EF4-FFF2-40B4-BE49-F238E27FC236}">
                  <a16:creationId xmlns:a16="http://schemas.microsoft.com/office/drawing/2014/main" id="{043007A9-32DC-46FF-96D2-A7D27193ED5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5" name="矩形 4">
            <a:extLst>
              <a:ext uri="{FF2B5EF4-FFF2-40B4-BE49-F238E27FC236}">
                <a16:creationId xmlns:a16="http://schemas.microsoft.com/office/drawing/2014/main" id="{3701D6A2-E0B4-4D59-BD49-A67266448E1E}"/>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681280329"/>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1032443"/>
            <a:ext cx="1370087" cy="1371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1116149"/>
            <a:ext cx="1210824" cy="1206000"/>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275428464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7B2760C8-47C9-754A-F094-A68A70932095}"/>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58AF85-0AD4-516F-E446-FAE17AF90819}"/>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CC6E17B1-2F66-35DB-CDFB-717BFEF22454}"/>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68E92E7-0998-C39C-0815-07A9DA11AA6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F31E6F9C-F4FC-31CC-327F-08FCE5FC8DC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6166DED6-0CD5-FC58-F2BF-781F2E00266D}"/>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F069DD-DCCA-A0D7-93CE-73C12896580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9AE1F911-AE77-1A7A-2280-C0E4BB44D34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5EEFFDF6-8F1A-07D3-2913-324DAE074D8A}"/>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C3112684-8A3B-C65C-2727-56ADCBDAA23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BE93678D-8679-43DF-EA1F-E1C800E4B5B9}"/>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81BE87F4-B8A5-5322-55C4-132A909FCCF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C0B7BCB0-28FE-D49C-1F2C-4601A5E392D3}"/>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EE2BDA26-5F61-C7E8-978A-1AA591BFED9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54CAB1B-C5CD-5CE5-2ACF-2CB51B187CB4}"/>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E87CF3C6-5245-C363-EF0C-21BF688115C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303D9A53-5AB1-21EC-ECB9-9B9F66CB5E5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484F0B57-677B-DD3B-A522-F1DEBEE4CACA}"/>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636D2D1-245D-CE2E-8BE6-55BFF758A1E9}"/>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B0444A3C-A448-4EB1-63D6-B35330531190}"/>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D7BF4CE6-30D6-1BB3-8EBF-4108C0E1B54F}"/>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49C5986C-3103-39F3-4BC5-5DA41CECD84E}"/>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1E970CCA-6075-35AE-38D5-3250B8B9AC0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0100EC9D-BF6E-5A31-092B-2FE5AD13E75D}"/>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1AD5A4AF-BB05-4E42-8603-98CAAC8F531B}"/>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C7DD39E3-600F-BF1C-36E8-E546CE31BAB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4088DC7C-A85A-6CB3-F47F-71D7AF64C51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398483A-28B1-A5A6-B081-5AE1E5F605A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4C6CD748-CD00-A1EC-2C37-6CB1FB2DCFF8}"/>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DD1DF7EB-DE7C-4945-F768-907DBC0FE7F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F0EED179-F5FF-4636-82FD-7BC488C49E2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07095CE1-98FC-6725-9914-1DD5C23F0F89}"/>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A316769-7B0E-5809-7B92-BAF1C1C5AD0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D0461149-0943-093D-D809-24D31077ACE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3644113-E2A1-EE62-9FD5-841D28C4B0C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6060DA71-842D-D901-365F-05C5A2BF9DCA}"/>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6FCDCA59-5C1C-D530-51BA-B9DE0B63D5E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7698AB5E-8EB2-7772-A0B9-BDDCEC1279D1}"/>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851A0505-2983-0B80-A07F-88801837ED5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40E15ADB-5E60-1075-3003-FF3A388A589A}"/>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9BCBE34E-E60F-B59B-1A8B-4A6494C556A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C395E3AB-CF39-E3B3-EA86-558833ECB84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42AD6874-9839-7FDD-292E-24BAD808D879}"/>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E13CABD-83E4-BF78-9F17-639A0BDB202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ED485991-9484-D00D-68D8-CF47A9B5FC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636CAC7F-0F9D-D3FC-48D1-F10C644D6812}"/>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4C6AD250-9AAE-5C73-E3DE-175960F996A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4D609BB8-AD4D-DA55-FA06-E86C6108DC8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A59507BB-CCFD-63C2-2B6D-466199BA8765}"/>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9B056504-BD22-4EEA-D142-51E1FDB56F1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A25D9173-31D5-BC8F-388A-1072D7E57F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DF715944-01EC-D734-F925-A3113F01374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D699DCBD-C854-BEFF-FFDC-555D76B3A08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8C4E02C5-E7A1-1961-5E6D-BE3D918607E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C7D00B6B-A372-438D-EFE1-BEB8E3F2CB04}"/>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617271796"/>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grpSp>
        <p:nvGrpSpPr>
          <p:cNvPr id="2" name="组合 120">
            <a:extLst>
              <a:ext uri="{FF2B5EF4-FFF2-40B4-BE49-F238E27FC236}">
                <a16:creationId xmlns:a16="http://schemas.microsoft.com/office/drawing/2014/main" id="{A89E9B7D-01CE-F8C1-1FDF-7B7D98054955}"/>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AA5DE89B-C55C-7801-DA29-7EABDB21B562}"/>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91EA2713-88D1-0149-8E8F-5D8EEE967D8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2962EE5A-2EC5-BE70-F0C2-6B473657162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59DC744-8272-CCAB-7331-364EECCD872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6B489396-B5DB-6C92-2BA7-93A4B9FAD5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DB1E8CE2-E009-A63B-966A-75BCC509B41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8C62C725-8252-9E7D-6791-624A7154BDA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15F3D79-52F1-9EFE-D1C4-D23EFAC301D5}"/>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96D2464C-2AE1-7C11-3448-2E87D5318ED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CF7CC2D-4CC7-6623-6FA8-187B25E115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5BD577EE-3608-F3BB-8568-0A08142C7A3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3B2B568-6F10-01AD-CC0D-B01A148087F2}"/>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81B920A7-6B10-F117-BE94-26BF8F4D2B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4950E972-7136-6AD3-3936-205BAD7B3CA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DA4EB01E-612A-278F-11D9-25E1D43FC2E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70F4F84F-CA12-594B-09D1-517E34215E74}"/>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8E9960B0-4373-CC8D-FB0B-9F06BD231F7E}"/>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99B8598E-5F1B-49AF-689A-8757FEBAED2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6405F26-E4B5-5A3C-D06B-0431558D44F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D124F59A-E939-F96F-AB7F-BF64C95E8C6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DC3F0F66-BFB8-94BB-7D7C-477629AFDCA6}"/>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F6C2DDEE-C66C-27D9-FEE5-7F458B7E655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3AFA6850-F397-FD9B-65C2-7F6627C0ED70}"/>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1271B88D-34E6-3044-F28C-01AB1B4B43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2A214C26-0694-8BE3-E0EF-B05F05F2EFF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C872D502-02C2-541F-A6A8-B3703735E4FF}"/>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F9517D23-C3BB-941E-D392-263A270EEA6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1555AA66-FFCC-99A5-BC11-42287AE75C23}"/>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04B53C5F-A4F7-8924-725C-33022EF2199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A600022-CE02-B717-AD1C-D84D6594159A}"/>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38E640FC-98C8-93AC-25DE-0F0E9F9FD320}"/>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FDFCA5AD-BAA8-8925-B691-F6417C678D3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30CE158F-2A9F-5880-36E3-3B4A512E03C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8063EF07-CE70-8A55-5FAF-BF4AD1016CC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7B1C6EAC-0B0B-3B60-57CD-28AEEF7A72A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339235C-7BB1-7251-A25B-C7BD5C6320D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065F9FD8-483D-B2C6-C720-6C7206EB7E2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FD66975-C670-C5CF-1182-08867221FB1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D30654AF-47E7-E8FB-D5D3-C76389AF7AC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E0AB7EB-2482-3673-383C-B6BD9011330C}"/>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FB076E34-4757-230B-987D-10FA254ECA7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7089EFA2-CE66-EDE2-A3B4-C925E79BC58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DFC01C77-A3AA-AF81-D0F2-C971D4C7EED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7E88C217-714B-4AF7-2EC5-2DD06FBCE1F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63A4CCDA-B9AA-5196-8D85-0732C36CD4D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30DB1857-1A4B-1402-5D88-419920773E6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AAD3D0D-A6E5-63EA-BF8A-2330038740D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DB22FDA2-AC51-8678-B065-5CD4614379F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BC0E2E8D-9C1D-6AD0-A01D-573BF50E0A8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B52F4F85-A84E-FDA7-25B6-F5C4C239CEE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38B6C900-9B63-85FF-D5A5-A85B205413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0A19182A-16B2-6268-506E-3A8E2753A966}"/>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EE1DCE3-5048-A2B8-D971-9F89AA9A29F7}"/>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936B9848-7C03-F36D-E6FC-407D57E90D19}"/>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081706938"/>
      </p:ext>
    </p:extLst>
  </p:cSld>
  <p:clrMapOvr>
    <a:masterClrMapping/>
  </p:clrMapOvr>
  <p:extLst>
    <p:ext uri="{DCECCB84-F9BA-43D5-87BE-67443E8EF086}">
      <p15:sldGuideLst xmlns:p15="http://schemas.microsoft.com/office/powerpoint/2012/main"/>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内容页-标题&amp;副标题">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grpSp>
        <p:nvGrpSpPr>
          <p:cNvPr id="2" name="组合 120">
            <a:extLst>
              <a:ext uri="{FF2B5EF4-FFF2-40B4-BE49-F238E27FC236}">
                <a16:creationId xmlns:a16="http://schemas.microsoft.com/office/drawing/2014/main" id="{A89E9B7D-01CE-F8C1-1FDF-7B7D98054955}"/>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AA5DE89B-C55C-7801-DA29-7EABDB21B562}"/>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91EA2713-88D1-0149-8E8F-5D8EEE967D8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2962EE5A-2EC5-BE70-F0C2-6B473657162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59DC744-8272-CCAB-7331-364EECCD872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6B489396-B5DB-6C92-2BA7-93A4B9FAD5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DB1E8CE2-E009-A63B-966A-75BCC509B41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8C62C725-8252-9E7D-6791-624A7154BDA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15F3D79-52F1-9EFE-D1C4-D23EFAC301D5}"/>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96D2464C-2AE1-7C11-3448-2E87D5318ED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CF7CC2D-4CC7-6623-6FA8-187B25E115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5BD577EE-3608-F3BB-8568-0A08142C7A3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3B2B568-6F10-01AD-CC0D-B01A148087F2}"/>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81B920A7-6B10-F117-BE94-26BF8F4D2B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4950E972-7136-6AD3-3936-205BAD7B3CAB}"/>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DA4EB01E-612A-278F-11D9-25E1D43FC2E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70F4F84F-CA12-594B-09D1-517E34215E74}"/>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8E9960B0-4373-CC8D-FB0B-9F06BD231F7E}"/>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99B8598E-5F1B-49AF-689A-8757FEBAED2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6405F26-E4B5-5A3C-D06B-0431558D44F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D124F59A-E939-F96F-AB7F-BF64C95E8C6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DC3F0F66-BFB8-94BB-7D7C-477629AFDCA6}"/>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F6C2DDEE-C66C-27D9-FEE5-7F458B7E655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3AFA6850-F397-FD9B-65C2-7F6627C0ED70}"/>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1271B88D-34E6-3044-F28C-01AB1B4B430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2A214C26-0694-8BE3-E0EF-B05F05F2EFF9}"/>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C872D502-02C2-541F-A6A8-B3703735E4FF}"/>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F9517D23-C3BB-941E-D392-263A270EEA6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1555AA66-FFCC-99A5-BC11-42287AE75C23}"/>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04B53C5F-A4F7-8924-725C-33022EF2199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A600022-CE02-B717-AD1C-D84D6594159A}"/>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38E640FC-98C8-93AC-25DE-0F0E9F9FD320}"/>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FDFCA5AD-BAA8-8925-B691-F6417C678D3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30CE158F-2A9F-5880-36E3-3B4A512E03C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8063EF07-CE70-8A55-5FAF-BF4AD1016CC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7B1C6EAC-0B0B-3B60-57CD-28AEEF7A72A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339235C-7BB1-7251-A25B-C7BD5C6320D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065F9FD8-483D-B2C6-C720-6C7206EB7E2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FD66975-C670-C5CF-1182-08867221FB1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D30654AF-47E7-E8FB-D5D3-C76389AF7AC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E0AB7EB-2482-3673-383C-B6BD9011330C}"/>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FB076E34-4757-230B-987D-10FA254ECA76}"/>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7089EFA2-CE66-EDE2-A3B4-C925E79BC58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DFC01C77-A3AA-AF81-D0F2-C971D4C7EED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7E88C217-714B-4AF7-2EC5-2DD06FBCE1F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63A4CCDA-B9AA-5196-8D85-0732C36CD4D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30DB1857-1A4B-1402-5D88-419920773E61}"/>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AAD3D0D-A6E5-63EA-BF8A-2330038740D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DB22FDA2-AC51-8678-B065-5CD4614379F0}"/>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BC0E2E8D-9C1D-6AD0-A01D-573BF50E0A8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B52F4F85-A84E-FDA7-25B6-F5C4C239CEE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38B6C900-9B63-85FF-D5A5-A85B205413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0A19182A-16B2-6268-506E-3A8E2753A966}"/>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EE1DCE3-5048-A2B8-D971-9F89AA9A29F7}"/>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936B9848-7C03-F36D-E6FC-407D57E90D19}"/>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274881480"/>
      </p:ext>
    </p:extLst>
  </p:cSld>
  <p:clrMapOvr>
    <a:masterClrMapping/>
  </p:clrMapOvr>
  <p:extLst>
    <p:ext uri="{DCECCB84-F9BA-43D5-87BE-67443E8EF086}">
      <p15:sldGuideLst xmlns:p15="http://schemas.microsoft.com/office/powerpoint/2012/main"/>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B8B5EEF-C56C-E0C7-A20C-B7BB32346940}"/>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524281A3-826D-D4E3-3D79-097C2D1CC4BE}"/>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85761702-0CFD-9C73-E690-88AA20C85C97}"/>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8E07D4CD-8C9C-439C-D562-EA47AA96978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DFFB14C-3BFA-DFF4-5AC2-C128F76F9B0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0175354E-4415-D937-959D-9BA905EDEF12}"/>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1480841-0ED2-5603-4F05-1B81636C759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8C8BB45-3515-7AA5-AF53-C2E81AAD6896}"/>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2109276F-DCDC-2A00-F4A6-FDDD9CA0B1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FD96C446-F487-226E-FC38-1A5A721BA2E0}"/>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60349ACC-DA1B-EE4A-34DF-E4161BE4DBA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2F11D74B-CABC-CAD4-E11B-75BC98F907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FF3494E-B419-5F07-57E3-A6AF4593581F}"/>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13B9888-4052-26DF-0DA3-50E9A86FA376}"/>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6C00D8F1-C3B6-B63C-39F8-7759CF895D53}"/>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AAB557DA-BD3F-4B5F-ADAC-5D44402305C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AF901F2-56DE-AE9B-BE24-D1817CDBE65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DB05DBE7-C97A-52CE-2462-6963625C6CCD}"/>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12AE38A9-3338-CCD9-109F-FC38B1993175}"/>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9B23AACB-1E05-D81B-12B2-DF5F21BAA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E579B37-1C79-BB02-427B-F755216B8BC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52A26AE-E485-75E5-6B3D-E6C4216B9E3D}"/>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B3A25256-CE40-BDAE-7232-3264354B65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3EF7A03-9A72-5A92-6054-B37ED71B4E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006FFF5E-031C-06E6-C7A5-030F3FD71EA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4B29C4F-2478-D51D-57EA-17F13B53A9D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81B48723-81A7-E81E-E106-BDB097BEE0E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13EE20B-88EA-F34C-B694-BE5DC2A24EC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83F86FF-8839-642F-5599-AA9427DB068C}"/>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9F91DB9-8FE7-3F75-DF02-A1F4CE15CAB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6338971F-AAFF-92A4-F08D-7B306AF1DDB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DC7C07FC-8018-16A2-1C48-B212558B5D1E}"/>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B094E4CB-850E-6F56-06C0-B42C0768B3B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1C5BA0C6-6389-14B3-C09B-D1AC4311DE68}"/>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A33BA7E1-7884-B240-5B51-B3B4FD8D888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A6B6FFB5-FA28-08B8-1521-3A7BC75D042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7011AE85-7EF3-8012-17B2-5820D2B31CC1}"/>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B1DF0DE8-95B8-8D85-EEA9-528E81190EF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E104878C-9379-9A5E-B544-B6BEA6C1D19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B78A3481-5248-C2B1-5347-020AAAA2B2B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CD31ADE0-DCAA-0961-F963-2E5F24DC745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01C9DB00-5343-A90C-BABA-3D98B44CB12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E8D8D24D-4111-01C4-BFA0-D6B23AFA031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4E87D6C0-7730-F23F-2431-0F0615184B4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355A09F4-C925-447D-B9E8-92AC76A5457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7FB6D38E-807F-B26D-B3E4-A5F24443E4B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9802B04-1601-7BB8-7327-02A3D236DB6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9DACD17D-DA77-C269-512E-75A232BD374B}"/>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0AF4FAEF-D804-CB90-C838-2BCCC4CD63AA}"/>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246554DD-96A7-85C5-B519-D39748A28B4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31EB2968-26EE-A7F8-39D7-10A715590E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616239A3-AA13-8D3C-CAD1-D19FE2C518DF}"/>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67023FF9-0EC8-5B12-5369-12D05F0335A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6128C537-3B85-984E-23EB-D2E197E357D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C8FF3400-6CE4-530C-B031-45A9E0C42A2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950778823"/>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内容页-上短下长">
    <p:spTree>
      <p:nvGrpSpPr>
        <p:cNvPr id="1" name=""/>
        <p:cNvGrpSpPr/>
        <p:nvPr/>
      </p:nvGrpSpPr>
      <p:grpSpPr>
        <a:xfrm>
          <a:off x="0" y="0"/>
          <a:ext cx="0" cy="0"/>
          <a:chOff x="0" y="0"/>
          <a:chExt cx="0" cy="0"/>
        </a:xfrm>
      </p:grpSpPr>
      <p:grpSp>
        <p:nvGrpSpPr>
          <p:cNvPr id="63" name="组合 62">
            <a:extLst>
              <a:ext uri="{FF2B5EF4-FFF2-40B4-BE49-F238E27FC236}">
                <a16:creationId xmlns:a16="http://schemas.microsoft.com/office/drawing/2014/main" id="{73F46A27-B045-491C-8492-DC2AE1277C86}"/>
              </a:ext>
            </a:extLst>
          </p:cNvPr>
          <p:cNvGrpSpPr/>
          <p:nvPr/>
        </p:nvGrpSpPr>
        <p:grpSpPr>
          <a:xfrm>
            <a:off x="396531" y="867990"/>
            <a:ext cx="1824770" cy="0"/>
            <a:chOff x="7460343" y="1311756"/>
            <a:chExt cx="2433027" cy="0"/>
          </a:xfrm>
        </p:grpSpPr>
        <p:cxnSp>
          <p:nvCxnSpPr>
            <p:cNvPr id="64" name="直接连接符 63">
              <a:extLst>
                <a:ext uri="{FF2B5EF4-FFF2-40B4-BE49-F238E27FC236}">
                  <a16:creationId xmlns:a16="http://schemas.microsoft.com/office/drawing/2014/main" id="{B77B3D24-6FB9-41AF-8DFD-6DE7FAB86A89}"/>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dirty="0"/>
              <a:t>&lt; </a:t>
            </a:r>
            <a:fld id="{A548B57D-AE10-4CF7-A9DF-59FEFA91B28E}" type="slidenum">
              <a:rPr lang="zh-CN" altLang="en-US" smtClean="0"/>
              <a:pPr/>
              <a:t>‹#›</a:t>
            </a:fld>
            <a:r>
              <a:rPr lang="zh-CN" altLang="en-US" dirty="0"/>
              <a:t> </a:t>
            </a:r>
            <a:r>
              <a:rPr lang="en-US" altLang="zh-CN" dirty="0"/>
              <a:t>&gt;</a:t>
            </a:r>
            <a:endParaRPr lang="zh-CN" altLang="en-US" dirty="0"/>
          </a:p>
        </p:txBody>
      </p:sp>
      <p:sp>
        <p:nvSpPr>
          <p:cNvPr id="125" name="标题 1">
            <a:extLst>
              <a:ext uri="{FF2B5EF4-FFF2-40B4-BE49-F238E27FC236}">
                <a16:creationId xmlns:a16="http://schemas.microsoft.com/office/drawing/2014/main" id="{97EAA164-D07E-4BD8-8F25-2F9AABA01D6D}"/>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CBA4519-85CA-8869-03E9-CF8084961D96}"/>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C3CA5A5-5516-7B4E-D6FD-36612B62DF39}"/>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E2025BD3-3075-CFDB-7500-F61351842295}"/>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A80806EC-01E6-5818-3E79-0F23BA641FA8}"/>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C0CDC4B0-72E9-8EFD-6E00-42FFD2179D7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CFF8D0EB-CB1D-2EA6-F805-4168B4172C18}"/>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24D9278C-007E-2E73-D627-014B5CF4D96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C2A485C-614C-2A60-80E1-335B81C3525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1A55A21A-F406-79BA-CC94-71212F2A9168}"/>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B07E5D0-68FE-E931-931D-73BEB6189CF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A7C5F0BA-5EBE-3C47-B97C-166E94C806DF}"/>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A1374139-CDD5-1FBE-7996-287271C9CDD0}"/>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996530D9-8DCF-0BD1-7184-686638DC0431}"/>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BA60B69-1B18-CD14-63CC-F0865B30C8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EE931DEA-A5E2-6667-12C5-85BB71EC56C2}"/>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6A5257B8-24FB-2F97-B9B1-C313B58B4F7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DBED86B-5A3C-F0AD-56B5-5FEC8566CAE8}"/>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5E21A9B8-0FD9-822A-B273-CF60C27A0AA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021483FC-D6C3-D351-68D9-12FFC47A7D29}"/>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F7C4FE5A-AB8D-7FE4-FA84-F8C1D434E6D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06D66BA-6989-56F1-C533-A7147D1F0EB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8B7917B-150A-4549-9B17-60E865DC65D8}"/>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3BE6E03F-15CB-622F-F2A8-6CFD9BB73838}"/>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5184FE8-2954-EFC2-60D2-DABA6845173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F947CA0-A061-51F6-DA3A-77367E985508}"/>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E707F2D5-D784-CB07-7E4F-EBC978DC239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917B5D5C-A039-82CA-26FB-205EE7211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4145CE80-2E62-9CD0-388D-07CCCC68442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14C6532-7B41-1D0A-3E79-343B92D58ED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E5AB45A-79B2-2763-A0D7-B450DFDD040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F6D2C40-3400-CC14-F10A-4A15B7096B7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56EA06BC-B873-6174-99EB-0AEA96B8D966}"/>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3A99AA53-A58C-FCD2-A634-A2BC1042128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CCE957B0-D761-B5F4-126E-18738F79417D}"/>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7D06E206-86BE-FBA8-5846-06F60C24A57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6C7A61C9-5C88-6968-DCF9-8E96873A464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FE667F26-587B-3D6F-2123-34578ED37D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F85168AA-2C3E-A2F6-56DC-BB63513F979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655F4422-B3C6-501B-69AD-0CE3237A3B99}"/>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A85BE67-2F81-04D5-E0B4-AF92F297DD85}"/>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5528E471-F0A3-39E8-D5FD-DE05303374E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1120B93-68DC-709C-7B5A-CA40DECD319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A67FC349-CBC7-4189-3681-9210FDD9CE1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C807C60E-A9F2-B98C-9BD5-83A96D265C56}"/>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801DE7D-56F6-8989-6D6B-A3734CF1619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AA19F83E-177C-6F86-559A-7739667CBCC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2BD34481-3D5A-7BFB-76A7-2A75540A669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C3B912C-2C4B-8052-4544-9D53E4CDE92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57FE8823-9344-4E60-1A25-100CFA1EB36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57C296CF-23D2-FB9F-74B6-208B0AB095B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03D80C0E-242C-B50F-E35C-7711983203F4}"/>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BDC6FE66-C845-7D15-BA3B-6F9681C8712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FA0E87AD-7F6B-8694-D07F-C3BC9E917C6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21E67A5B-5D4A-8055-5E30-EA14FD6D1A49}"/>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B43BF20E-CB6E-939E-4910-505C453ADCE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84605424"/>
      </p:ext>
    </p:extLst>
  </p:cSld>
  <p:clrMapOvr>
    <a:masterClrMapping/>
  </p:clrMapOvr>
  <p:extLst>
    <p:ext uri="{DCECCB84-F9BA-43D5-87BE-67443E8EF086}">
      <p15:sldGuideLst xmlns:p15="http://schemas.microsoft.com/office/powerpoint/2012/main">
        <p15:guide id="2" orient="horz">
          <p15:clr>
            <a:srgbClr val="FBAE40"/>
          </p15:clr>
        </p15:guide>
        <p15:guide id="4" pos="288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内容页-仅logo">
    <p:spTree>
      <p:nvGrpSpPr>
        <p:cNvPr id="1" name=""/>
        <p:cNvGrpSpPr/>
        <p:nvPr/>
      </p:nvGrpSpPr>
      <p:grpSpPr>
        <a:xfrm>
          <a:off x="0" y="0"/>
          <a:ext cx="0" cy="0"/>
          <a:chOff x="0" y="0"/>
          <a:chExt cx="0" cy="0"/>
        </a:xfrm>
      </p:grpSpPr>
      <p:sp>
        <p:nvSpPr>
          <p:cNvPr id="57" name="灯片编号占位符 8">
            <a:extLst>
              <a:ext uri="{FF2B5EF4-FFF2-40B4-BE49-F238E27FC236}">
                <a16:creationId xmlns:a16="http://schemas.microsoft.com/office/drawing/2014/main" id="{EA30CFCD-47F5-4BDB-9235-4899110ACBB2}"/>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7C9FAE6D-4A3B-0C40-611D-A98527A6AB7D}"/>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D311F752-C68D-E32B-3B8D-9135AA0E8DE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2DADA201-E315-6C7C-45FD-86AEF0EAADA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EB51F84A-DA87-F2C3-D918-7406B2546B6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6A8F71AE-D43F-1938-587A-C3E39B59988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B21E3F88-48A2-EBFD-C2F6-35EA0088AEC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02BFEE1B-305F-793F-CDCB-F79E93568DCA}"/>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4BDFEB60-FDBE-5CCB-8F3A-7201AEB4B2E8}"/>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EEEB8332-E3DD-4B2F-071D-F63AD2FAA26E}"/>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BFA3006E-2280-7539-EA01-4CCCFD6F8824}"/>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6D7BA7D6-5244-AEA5-29EE-F36FD7B7300C}"/>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2A87B617-B43A-F76D-584B-F9BD0556047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583AAE33-B807-B089-4FEB-686A07D71AE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414A78AB-22D0-93FE-3FF2-054C9FC1D2C3}"/>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851FE3D4-6C0B-3695-106E-1C1E3ACECAC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C29C9B0C-4B5C-C6F7-DB7E-6F26F8D5A076}"/>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C8B7D148-B1AD-E6D4-F456-89705EDB8A0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36A1076A-3D0F-9017-AAD4-04443E1DA937}"/>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D77BBD00-1F8D-8570-E442-E29C502123AB}"/>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C2E44711-4F97-7EFF-D038-16A39EC56781}"/>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7B0A5F91-3D24-AAFC-F9A2-00EADB613A51}"/>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86ED45E4-7293-B6B9-6FE5-4D1BDA9E9439}"/>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C44640B-AB7C-CC0F-6FBD-64FCF3DAFEF0}"/>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9CBDEC27-0221-D7C3-1578-6F08A6AA5A2B}"/>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931EADC3-EC22-F544-2265-3DACF205BAFD}"/>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73E326-A4BA-CF3C-97B4-ACCFDE16327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D0220EEC-D5F0-401F-086C-BF51D0AFF66E}"/>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913D6A3E-814B-68E4-676B-FFDD14E0F4C1}"/>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90D5AA67-7DA7-1409-A641-6F61BF39756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89507FFE-68F5-9E1E-DBB5-C67F6C039A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414E355A-8733-8D43-6DC6-8BFC589C865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D2F6B7D0-8F1B-154D-E3B3-29244E87CEDC}"/>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22BFB51E-CD29-2255-2F1E-A583BDEA612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8E077040-5899-A54D-35E0-F94B4949F0B2}"/>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55DEFFAD-E967-21D1-8D88-F858A2B91C60}"/>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9BB9F892-A4D1-24DB-EC8D-4CD354AE29D4}"/>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E4C143D4-489C-C85E-B9A9-55A64FB2416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849152C0-788D-26EF-BEDD-B9B694B98B8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036E3C5C-7156-5FB1-7C46-A05BD4DD979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CE91AB0C-59BF-0250-CB43-07609896AD24}"/>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37E38339-6643-A131-A8E9-5337DAD735C4}"/>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DFBCD003-376B-86A1-67BA-4EA32413694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7249557-5C16-ED6A-C16F-D293C77FC1B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A234420D-2D6F-6D2F-996B-354546CB0E7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DBAFBCB-FC14-28C8-98A9-BE1E78AF8AD8}"/>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849AD403-6545-0CA4-B37F-5909684E28C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E72436FC-1621-C07E-B7B9-8D096657A4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C4A05DE-83B9-594A-6F75-71F038034BE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C9A4C409-538F-1577-924D-CE777A14C92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46B9A48-7F3B-051D-E1C5-F33B2B2667D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E9871BAC-6C43-3CE8-C722-2A08106015E6}"/>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DC324F2-DF1B-D164-BFE9-25CA4EA218C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584E6076-D781-5810-16FD-1AB18F2E5CD2}"/>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21E2E98C-D417-6687-EBF7-B5B4D00EA17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7090EF7E-4565-E494-5DDC-51E16BB8789D}"/>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868377322"/>
      </p:ext>
    </p:extLst>
  </p:cSld>
  <p:clrMapOvr>
    <a:masterClrMapping/>
  </p:clrMapOvr>
  <p:extLst>
    <p:ext uri="{DCECCB84-F9BA-43D5-87BE-67443E8EF086}">
      <p15:sldGuideLst xmlns:p15="http://schemas.microsoft.com/office/powerpoint/2012/main"/>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图片占位1">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77467291-1F4D-4401-BBE0-17BCD8258297}"/>
              </a:ext>
            </a:extLst>
          </p:cNvPr>
          <p:cNvSpPr>
            <a:spLocks noGrp="1"/>
          </p:cNvSpPr>
          <p:nvPr>
            <p:ph type="pic" sz="quarter" idx="11" hasCustomPrompt="1"/>
          </p:nvPr>
        </p:nvSpPr>
        <p:spPr>
          <a:xfrm>
            <a:off x="0" y="1432906"/>
            <a:ext cx="9144000" cy="2762250"/>
          </a:xfrm>
          <a:prstGeom prst="rect">
            <a:avLst/>
          </a:prstGeom>
        </p:spPr>
        <p:txBody>
          <a:bodyPr vert="horz" lIns="91440" tIns="45720" rIns="91440" bIns="45720" rtlCol="0" anchor="ctr">
            <a:normAutofit/>
          </a:bodyPr>
          <a:lstStyle>
            <a:lvl1pPr marL="0" indent="0">
              <a:buNone/>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BFA5E893-BF75-4518-820C-5D1B4BC1B91C}"/>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520E19FC-02DD-8338-031F-DE97D05B0024}"/>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9633BEBF-F2FB-F246-84BC-9842C55887A1}"/>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38635841-19B0-0BAA-0FAF-5CA42F5D2C4E}"/>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48863A5F-C6AB-0B09-060D-2C4C9503125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8A18FF59-2571-F47F-E341-8458949E600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B6723902-4D9E-E67B-D1AD-22DAE8707110}"/>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F187D185-8514-FDF0-873A-32702211A9FB}"/>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AE819A49-FBEC-29A7-2E4F-7C002CF729DC}"/>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C44AB461-0BEF-7C8B-4B92-29A05C746805}"/>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21B51E39-338D-C492-4A11-FA6F69169EF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8900AE5B-D694-CBAA-2C95-CB47BAEF5C03}"/>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2AFC0305-8F50-BCDB-BEDB-CA46BD017E60}"/>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700F1F83-DB0D-4431-958C-27FAF3610AA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2B2827F6-2719-AFB2-FCA2-391822C73ED0}"/>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1F44AA10-8561-41FC-C2D9-349D8E3DB43A}"/>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D1FEDED8-0775-D600-F2FD-632C84773CCB}"/>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49EFC016-3235-95D4-F732-A29C0BF7CA68}"/>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74570CDE-98EE-1D41-863A-6BA739FA6B9C}"/>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36EB3D9C-3A05-637E-259F-386843E17747}"/>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87AF839E-455D-C34C-1F2B-4D4C55BAEAF8}"/>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9F944496-10B5-701D-D794-73C3D6A1CBE2}"/>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B34EEBEF-653E-BE8C-235C-271BD861610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07CA77B9-A327-1E2D-B212-50DC2162DC4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80E70D1-7400-B3E3-5561-779590DA6BF1}"/>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736017E5-8157-E230-C7D8-777AE78114C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07637DD0-1261-1B51-4E40-B61D9AB7DB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AD54A546-9196-C6C1-E14D-605D0213D757}"/>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30E0B2B4-FFA1-7E58-8A65-8859D71034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FD714F51-3274-DF64-F699-F7E70A71CEA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B846FBB2-CCC6-4C7B-DC8B-58FAFFA411F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DE95DB50-AC80-7FC2-CBE3-ECAA8DE9DEC1}"/>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F75B1DB1-AC65-16C1-4E9B-E3B2356FA0DA}"/>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6E1F81BD-4142-A282-9F94-5E4D6676BE5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F8F85646-21E3-D95F-791A-B0C87DEEF0D4}"/>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FB0798EE-54A0-3F35-C0C8-791F9680884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9EFB4A2C-F6DF-915A-AA09-FE48722148D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572C2DEE-BE93-E42C-398A-2E710306CE13}"/>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25272B63-005F-CC7C-F0B8-84E0D84F6EE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AFC2FDAA-3F2D-CFBD-8DF7-A129622108A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1C6F289E-1C14-0100-6601-B51C5B7DE4A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CCBB1179-1955-77B5-9255-25F1212194E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193F4A39-58EE-2907-FEB6-144C1E066A40}"/>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9B35E4B1-800E-97DB-575D-5C6164B0B7D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4E60D1BA-20EC-C27C-388E-5F0CAF747D7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B5CF48E2-0C41-6E5C-D03F-E383A6DA7E1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6460413D-5907-7645-AF60-8DD11CC29C78}"/>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CC31D147-3779-1B66-4846-1181AC2CC8F5}"/>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01078908-CADA-5BE8-987D-83F4FE6ACD86}"/>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556F24CA-5AD4-671C-BC6F-A63CEAB4461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88511A8-1453-BB3C-C57A-6EBEB77C39C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C9D61A02-196E-631F-EBCB-69D4B5C236C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16C806C9-AB48-3195-9743-9638E101AA11}"/>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6AFA11E-5539-CE00-BDD6-A5999374823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A552C879-F32A-5E0B-B9BA-5B5D647EFF0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793211132"/>
      </p:ext>
    </p:extLst>
  </p:cSld>
  <p:clrMapOvr>
    <a:masterClrMapping/>
  </p:clrMapOvr>
  <p:extLst>
    <p:ext uri="{DCECCB84-F9BA-43D5-87BE-67443E8EF086}">
      <p15:sldGuideLst xmlns:p15="http://schemas.microsoft.com/office/powerpoint/2012/main"/>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图片占位2">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6EEF3A2-ACC0-4E28-9306-12EF02038760}"/>
              </a:ext>
            </a:extLst>
          </p:cNvPr>
          <p:cNvSpPr>
            <a:spLocks noGrp="1"/>
          </p:cNvSpPr>
          <p:nvPr>
            <p:ph type="pic" idx="10" hasCustomPrompt="1"/>
          </p:nvPr>
        </p:nvSpPr>
        <p:spPr>
          <a:xfrm>
            <a:off x="0" y="1196753"/>
            <a:ext cx="9144000" cy="3121152"/>
          </a:xfrm>
        </p:spPr>
        <p:txBody>
          <a:bodyPr anchor="ctr"/>
          <a:lstStyle>
            <a:lvl1pPr algn="ctr">
              <a:defRPr/>
            </a:lvl1pPr>
          </a:lstStyle>
          <a:p>
            <a:r>
              <a:rPr lang="zh-CN" altLang="en-US" dirty="0"/>
              <a:t>单击此处修改图片</a:t>
            </a:r>
          </a:p>
        </p:txBody>
      </p:sp>
      <p:grpSp>
        <p:nvGrpSpPr>
          <p:cNvPr id="3" name="组合 120">
            <a:extLst>
              <a:ext uri="{FF2B5EF4-FFF2-40B4-BE49-F238E27FC236}">
                <a16:creationId xmlns:a16="http://schemas.microsoft.com/office/drawing/2014/main" id="{7F362A2D-C4CE-0FBA-1170-7ED2A0998D17}"/>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2DF4DDAC-1627-F9DB-469F-5CFBDF2D88BC}"/>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C1DAB606-1D74-C15B-23D5-061A9501448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E94A9C1B-F33F-6ADE-7E28-59A42F23711D}"/>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801F2F0C-B15F-D7FD-247F-306940DEE201}"/>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AB76D649-A64D-0D07-CEB2-9CD02494C53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32947FEB-5A3B-3A3C-F6C2-9400880F473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F33574D-8048-C5E3-CE88-10D0119096D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E38D5982-BC5B-B1B9-3ED4-4422698AFAF7}"/>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BC0C9E88-AFA7-DCCB-03C1-44B64B782821}"/>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84A69013-FA05-FE9F-C4ED-31A5898678BE}"/>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804B269A-BD6E-D2D3-28D5-6ED3ACCF42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F85C3DBA-1B45-5A09-6063-AA9B91A91248}"/>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A25963C7-B4B8-8273-5663-CD854A146C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BC19BC9D-8B62-7ED7-915E-EF4C3D4343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3C9343D8-E8F0-E77D-DCFA-24E2372B514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A06049E4-E71F-D9A5-18EB-9D87E86A7A7C}"/>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AA51D6DB-6405-C1AF-F10E-4C67B9AD6331}"/>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877C38C5-FC72-5A63-C282-AE7C087894B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B883B4DB-4EAB-8257-E65E-B5F4F27E71B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7BB5B6AA-DCB5-C11B-7DEB-07A71103272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326F34F5-6663-366A-DE6E-C341944D50D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28713F6-2145-C8CD-E71F-62848E3B316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25421E52-4007-B3F9-8AB9-6D2729589552}"/>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A14CD2AB-23A5-23B1-F765-A516AD9FB9B6}"/>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1F50BAFA-F957-E0E9-40BC-AE894C13A944}"/>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F76FA7A0-5326-5818-BFD2-9696A1A3F1D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5B8715DF-31F1-961C-6667-B54882DC16DD}"/>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97C94E68-3863-874C-7453-DD52E95E460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2E28B3E-913A-CC80-5ECD-1B5F9F31E5B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D83174D-2EA6-B870-352F-38312A6BC6A6}"/>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CAFBBF64-90AE-0CEC-4CD1-96A0C704C9C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8095F621-AFAF-558B-5C0A-94185F61E63C}"/>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4FCEC1A3-0C42-839A-CCC0-587415C986C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B3678F12-039D-AE88-A219-674F28A686B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C500219-6ABB-2A41-8AA1-26F92E16227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BA9A87C-3286-5D44-643A-5542449FFDD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6C731EE-E8D1-40BA-0E01-0BE14CE52A8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9788F37D-2D70-93ED-CBF9-23EF089B0FEA}"/>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67051AAD-B04F-E097-24F8-1919BDEB3DD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7E8E8A27-764A-E016-3FD8-2EA6F9ED9E35}"/>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26169D19-0AD2-EC8C-039B-7D431B13930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6CF3DE7F-D9DD-8F2C-119B-96FF73B5939B}"/>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2C75563-9C89-2D13-304D-B78ED2173F7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F2FE31C6-E8A0-CA33-ACB3-33F17450ACD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3D028A3B-9AC1-8D58-A4BA-673EB32C0519}"/>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16A37182-CE0B-3A66-CE0A-7030F7523763}"/>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6476CFE0-C901-DFFB-8D25-CFDE256A84F2}"/>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C2D15D7B-E6EE-4CAA-E69C-C7D2C2EF80B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71467551-982C-3A49-6853-B1B52FB467B5}"/>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92F5F8B8-E54A-C55E-6813-4894FE4907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86B41A6B-A3B2-3144-177D-664727D3A161}"/>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366CAAA4-7E69-FC0A-C9EB-BDE37260DF10}"/>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9C0DE4A-C6AA-463B-9B09-332D19BFA7EE}"/>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250C7C0D-189A-6F59-CF14-E1F2207224C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137936005"/>
      </p:ext>
    </p:extLst>
  </p:cSld>
  <p:clrMapOvr>
    <a:masterClrMapping/>
  </p:clrMapOvr>
  <p:extLst>
    <p:ext uri="{DCECCB84-F9BA-43D5-87BE-67443E8EF086}">
      <p15:sldGuideLst xmlns:p15="http://schemas.microsoft.com/office/powerpoint/2012/main"/>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图片占位3">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66" name="图片占位符 65">
            <a:extLst>
              <a:ext uri="{FF2B5EF4-FFF2-40B4-BE49-F238E27FC236}">
                <a16:creationId xmlns:a16="http://schemas.microsoft.com/office/drawing/2014/main" id="{712652DD-B310-4939-8011-D71B950A1B21}"/>
              </a:ext>
            </a:extLst>
          </p:cNvPr>
          <p:cNvSpPr>
            <a:spLocks noGrp="1"/>
          </p:cNvSpPr>
          <p:nvPr>
            <p:ph type="pic" sz="quarter" idx="11" hasCustomPrompt="1"/>
          </p:nvPr>
        </p:nvSpPr>
        <p:spPr>
          <a:xfrm>
            <a:off x="3339337" y="1999140"/>
            <a:ext cx="2465333" cy="3287111"/>
          </a:xfrm>
          <a:custGeom>
            <a:avLst/>
            <a:gdLst>
              <a:gd name="connsiteX0" fmla="*/ 1643556 w 3287111"/>
              <a:gd name="connsiteY0" fmla="*/ 0 h 3287111"/>
              <a:gd name="connsiteX1" fmla="*/ 3278627 w 3287111"/>
              <a:gd name="connsiteY1" fmla="*/ 1475512 h 3287111"/>
              <a:gd name="connsiteX2" fmla="*/ 3287111 w 3287111"/>
              <a:gd name="connsiteY2" fmla="*/ 1643536 h 3287111"/>
              <a:gd name="connsiteX3" fmla="*/ 3287111 w 3287111"/>
              <a:gd name="connsiteY3" fmla="*/ 1643576 h 3287111"/>
              <a:gd name="connsiteX4" fmla="*/ 3278627 w 3287111"/>
              <a:gd name="connsiteY4" fmla="*/ 1811600 h 3287111"/>
              <a:gd name="connsiteX5" fmla="*/ 1811600 w 3287111"/>
              <a:gd name="connsiteY5" fmla="*/ 3278627 h 3287111"/>
              <a:gd name="connsiteX6" fmla="*/ 1643576 w 3287111"/>
              <a:gd name="connsiteY6" fmla="*/ 3287111 h 3287111"/>
              <a:gd name="connsiteX7" fmla="*/ 1643537 w 3287111"/>
              <a:gd name="connsiteY7" fmla="*/ 3287111 h 3287111"/>
              <a:gd name="connsiteX8" fmla="*/ 1475512 w 3287111"/>
              <a:gd name="connsiteY8" fmla="*/ 3278627 h 3287111"/>
              <a:gd name="connsiteX9" fmla="*/ 0 w 3287111"/>
              <a:gd name="connsiteY9" fmla="*/ 1643556 h 3287111"/>
              <a:gd name="connsiteX10" fmla="*/ 1643556 w 3287111"/>
              <a:gd name="connsiteY10" fmla="*/ 0 h 3287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87111" h="3287111">
                <a:moveTo>
                  <a:pt x="1643556" y="0"/>
                </a:moveTo>
                <a:cubicBezTo>
                  <a:pt x="2494535" y="0"/>
                  <a:pt x="3194460" y="646739"/>
                  <a:pt x="3278627" y="1475512"/>
                </a:cubicBezTo>
                <a:lnTo>
                  <a:pt x="3287111" y="1643536"/>
                </a:lnTo>
                <a:lnTo>
                  <a:pt x="3287111" y="1643576"/>
                </a:lnTo>
                <a:lnTo>
                  <a:pt x="3278627" y="1811600"/>
                </a:lnTo>
                <a:cubicBezTo>
                  <a:pt x="3200071" y="2585122"/>
                  <a:pt x="2585122" y="3200071"/>
                  <a:pt x="1811600" y="3278627"/>
                </a:cubicBezTo>
                <a:lnTo>
                  <a:pt x="1643576" y="3287111"/>
                </a:lnTo>
                <a:lnTo>
                  <a:pt x="1643537" y="3287111"/>
                </a:lnTo>
                <a:lnTo>
                  <a:pt x="1475512" y="3278627"/>
                </a:lnTo>
                <a:cubicBezTo>
                  <a:pt x="646739" y="3194460"/>
                  <a:pt x="0" y="2494535"/>
                  <a:pt x="0" y="1643556"/>
                </a:cubicBezTo>
                <a:cubicBezTo>
                  <a:pt x="0" y="735845"/>
                  <a:pt x="735845" y="0"/>
                  <a:pt x="1643556" y="0"/>
                </a:cubicBezTo>
                <a:close/>
              </a:path>
            </a:pathLst>
          </a:custGeom>
        </p:spPr>
        <p:txBody>
          <a:bodyPr wrap="square" anchor="ctr">
            <a:noAutofit/>
          </a:bodyPr>
          <a:lstStyle>
            <a:lvl1pPr algn="ctr">
              <a:defRPr/>
            </a:lvl1pPr>
          </a:lstStyle>
          <a:p>
            <a:r>
              <a:rPr lang="zh-CN" altLang="en-US" dirty="0"/>
              <a:t>点击此处修改图片</a:t>
            </a:r>
          </a:p>
        </p:txBody>
      </p:sp>
      <p:grpSp>
        <p:nvGrpSpPr>
          <p:cNvPr id="2" name="组合 120">
            <a:extLst>
              <a:ext uri="{FF2B5EF4-FFF2-40B4-BE49-F238E27FC236}">
                <a16:creationId xmlns:a16="http://schemas.microsoft.com/office/drawing/2014/main" id="{435FA378-1CB8-A3F4-C6AA-565572764062}"/>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9287598C-42C7-73A4-DA82-BB428CF7A40A}"/>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65A2297A-E740-54BF-9965-032C20D8ADDC}"/>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E8FAF78-B01C-7203-61AC-583E4432BC20}"/>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370D7771-7D54-C5C8-6E00-55347EDF1E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57390C02-BA24-771C-AD0C-8C23145961A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FA75C269-47A6-7BE2-273C-00B2321E00C8}"/>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CE1A1197-1E92-D00A-DC3A-F633E211CE5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49833CC1-ADA0-2192-7B0B-0BBDC9AEF6A4}"/>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8421A969-BE11-735D-1BBF-5A9B4C760D78}"/>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CB3ADF3-2415-F3C4-F0B2-2E1AE8C4D0C8}"/>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D80E0FC8-FB99-239B-9FC3-500A0BFBF14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D1A4F6A-A42A-7EE1-EC30-E5481D69876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D107C5D-BFEC-B454-B8EA-E09BD701836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A715E83B-28F3-44E1-5CCE-B169D3E9019A}"/>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2BA14E4D-14EA-97AE-7076-3803BF1C4D5F}"/>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50F52D9-6632-192A-37AE-5133C7E2464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32FC1EB-EF9D-BDEB-BBCD-DBE14568596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F7821B0F-3454-C91A-69B4-3C9D62AC609A}"/>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8FD03DC-BE82-C16C-A670-4AD65E0EDA42}"/>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4AD69947-A905-E333-163F-8E556AD9D96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9F5495BC-102C-4492-68BF-719011027860}"/>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7A6DDADA-E070-6867-8654-EDFEAE19CC24}"/>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43D52564-5A7C-77B1-33C0-AA148352C4F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892A0B16-CDD1-CDA7-3551-4C22C5DA71E5}"/>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D3232CC-D00D-7DE2-32B0-605D8118A3B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BAA93EDA-7C6B-6986-9CEA-44E1B08FAD11}"/>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3345F735-DA39-C7A9-C505-06BB6311D779}"/>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414F038-6F48-A87D-2B61-2F791A2DBA9E}"/>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25C94EE3-EABC-361A-3ED8-0758854B2A62}"/>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E19F8979-F0D2-58D2-F56E-BE048818761C}"/>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0D67FECA-E0E5-0842-8795-5445DDD10955}"/>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2CC36D18-267B-1DC4-3B9C-D744CE0305C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D6633AB5-333A-ECE5-00DB-3A7BDFD654F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850678D-FE09-DD6B-0784-6DE9BC74635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F10BFA61-86AC-279D-B2AC-20BBB8F59B7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3271D5DB-ED69-7227-E19C-3A8CBBC906F0}"/>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6399C578-67E6-64BB-F2AA-3A10A14E9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0246C748-AC12-A60E-6FC5-AD8B54E4968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E0558B38-56C6-5463-BF1E-55D09A5C48C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32518EE7-397F-E804-D92D-EBB42D4F37F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777CCA7-095D-312F-52E0-751484AE269B}"/>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5D4991F-EAE0-3087-40A4-EB5ADCF753C7}"/>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F58ADFA-7E52-AB89-1A19-735D99CFBA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EEA11123-66D2-57E8-289E-4A337DF45A1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0F09FF9-BF52-48EF-9882-FE01C11E379C}"/>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CF7C194D-7FB7-A6B8-E9C3-649E9B50A406}"/>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AE693D8C-26DD-E300-FF99-637BC687BA4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0F506C5-9A69-515E-682A-0DAB1FA83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44D17C68-E8C7-2A46-12FA-0D90C339495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9549C45-CF37-6333-D6FC-2436E747EB3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5840A50-8C18-A38B-431C-8E8BAEA146F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A2FA35F9-61C0-EFE7-63C9-D46FF771337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768B76CA-C82B-5AB1-41F9-68C0FAB0643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679732F6-C7FE-358F-235D-D85E68F7EF23}"/>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300317580"/>
      </p:ext>
    </p:extLst>
  </p:cSld>
  <p:clrMapOvr>
    <a:masterClrMapping/>
  </p:clrMapOvr>
  <p:extLst>
    <p:ext uri="{DCECCB84-F9BA-43D5-87BE-67443E8EF086}">
      <p15:sldGuideLst xmlns:p15="http://schemas.microsoft.com/office/powerpoint/2012/main"/>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图片占位4">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32218AD9-0802-4E94-A545-7752B3A5C829}"/>
              </a:ext>
            </a:extLst>
          </p:cNvPr>
          <p:cNvSpPr>
            <a:spLocks noGrp="1"/>
          </p:cNvSpPr>
          <p:nvPr>
            <p:ph type="pic" idx="10" hasCustomPrompt="1"/>
          </p:nvPr>
        </p:nvSpPr>
        <p:spPr>
          <a:xfrm>
            <a:off x="790577" y="1916645"/>
            <a:ext cx="3406663" cy="3568065"/>
          </a:xfrm>
          <a:ln>
            <a:noFill/>
          </a:ln>
          <a:effectLst>
            <a:outerShdw blurRad="190500" algn="tl" rotWithShape="0">
              <a:srgbClr val="000000">
                <a:alpha val="70000"/>
              </a:srgbClr>
            </a:outerShdw>
          </a:effectLst>
        </p:spPr>
        <p:txBody>
          <a:bodyPr anchor="ctr">
            <a:normAutofit/>
          </a:bodyPr>
          <a:lstStyle>
            <a:lvl1pPr marL="171446" indent="-171446" algn="ctr" defTabSz="685783" rtl="0" eaLnBrk="1" latinLnBrk="0" hangingPunct="1">
              <a:lnSpc>
                <a:spcPct val="90000"/>
              </a:lnSpc>
              <a:spcBef>
                <a:spcPts val="750"/>
              </a:spcBef>
              <a:buFont typeface="Arial" panose="020B0604020202020204" pitchFamily="34" charset="0"/>
              <a:buChar char="•"/>
              <a:defRPr lang="zh-CN" altLang="en-US" sz="2100" kern="1200" dirty="0">
                <a:solidFill>
                  <a:schemeClr val="tx1"/>
                </a:solidFill>
                <a:latin typeface="+mn-ea"/>
                <a:ea typeface="+mn-ea"/>
                <a:cs typeface="+mn-cs"/>
              </a:defRPr>
            </a:lvl1pPr>
          </a:lstStyle>
          <a:p>
            <a:r>
              <a:rPr lang="zh-CN" altLang="en-US" dirty="0"/>
              <a:t>单击此处修改图片</a:t>
            </a:r>
          </a:p>
        </p:txBody>
      </p:sp>
      <p:grpSp>
        <p:nvGrpSpPr>
          <p:cNvPr id="3" name="组合 120">
            <a:extLst>
              <a:ext uri="{FF2B5EF4-FFF2-40B4-BE49-F238E27FC236}">
                <a16:creationId xmlns:a16="http://schemas.microsoft.com/office/drawing/2014/main" id="{A297055A-1FA6-DA90-DB9E-A178160D5878}"/>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1037AA9D-8592-F838-C7F9-6D65FD3FA0CB}"/>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AE052C07-917B-A41F-72A3-701D8E7DA5E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7A781289-6482-168B-A5BA-93EF3EFF3FC7}"/>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08A2720B-23A2-E0B1-C933-0E6251C38A1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B3ADD5E9-278D-10B1-5D71-5793CC31FEF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8999B17-B161-D4C6-0877-16F5B25798A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A296ECE5-112A-A241-9182-45B078BAD55D}"/>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0E95C544-B853-03F0-8E6F-4728875183E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DAB5C98-E0FC-06C3-950D-56FF61E9700F}"/>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FE4E2E4D-EB44-464C-F2C1-7B09311BEBA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554177B-C3E2-72E5-A51F-27CB312B88C8}"/>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CF3C582E-C919-3EE4-A9B5-889FC6B180E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1BC535B7-2CC0-FA4B-A978-76AE80A87CFD}"/>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D0F23CE8-AEDA-754C-F377-DEB3E5FC2E2C}"/>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0D1E323A-DD79-8F20-5CCF-6BB0D15EC9FD}"/>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220074D5-E5C6-B08C-BFE4-25E8414D82C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9F834837-A938-E979-5D47-EC807432D9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B3DC5FAB-5F58-A526-B441-4F6BF45216F1}"/>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12056678-CBEA-CBCD-2F88-D89961D3542B}"/>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BCA29D0A-76F0-3AF9-69D1-EBC424E1C33A}"/>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8E7F8DA5-E146-2F62-F420-0C299F0AB3B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4981B14F-9D1F-A63F-2196-D2A3A1D50A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5921DB56-C4BD-CC49-1C04-C9AF27A8F17A}"/>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429D0F90-6872-5D69-F93A-89CE96EC014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DBB3C55D-8548-9F68-8C65-75D4E7776BA1}"/>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498DF908-A80C-B2B7-D154-ABA585A7964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AEB32334-F7F1-1E39-554A-927D30DC18EC}"/>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D24F3EBA-FF5C-2736-0A76-B567A35EB5FF}"/>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3A597C4-9EA4-8B7A-35CE-409279352D67}"/>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70D9E3E-0866-425C-284C-E5CD30438262}"/>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456CA60A-06AD-2818-7C2A-716AFEFBC0E9}"/>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55223A8C-D780-5E06-DE47-FB9CFE9BD3E0}"/>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B42D4263-B2AD-F2F7-6B90-9763FB87E407}"/>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0CB8D227-5F00-607E-1A08-178943FB4E4D}"/>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47F3544F-C76D-3A78-50DD-3439DEE6F13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B77F9B82-9EE0-7E43-B608-2556645B4BC8}"/>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4D2FBC7E-A560-6BE7-521A-B50F48C983A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88342A7-60CD-EFA3-2A50-8E38C8BC24F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CC0BAF70-2577-17D2-E7D8-0BB6A0AE30EB}"/>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FDA6998A-E0BD-FEE9-4DFB-B5B25045A593}"/>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9DE5680C-4FBE-4CCC-E24C-455227CD17D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2433AD58-D8E3-469E-044B-2B1056BE856F}"/>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7B68CB13-BA08-1339-4D92-67F03B6D8A45}"/>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ADE47784-C0B2-42CF-2027-0F0F18F48245}"/>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2C70A556-9B4C-3403-5BE7-A5690FFE88A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DC1A0F43-41F8-F83B-CD6F-DA8421333C2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43AF3612-6396-F5CC-FD1E-4707997A368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183863FF-D427-662B-CD88-C7DFD7A715C3}"/>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F99AB7AD-F2CB-6F66-9B9C-95B41E086F8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2814094F-C0F4-57EF-13BA-72FBEFC543DC}"/>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7F91A8CC-D926-5E90-4121-44A104818793}"/>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E3B166BD-8EA2-3BCC-79D6-DE44647C6A29}"/>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0AAFE65B-7EE6-2C15-61E9-E2B8DB0A16E4}"/>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3FDDC28D-BA5B-962F-7CA6-C95DB1548141}"/>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2917545570"/>
      </p:ext>
    </p:extLst>
  </p:cSld>
  <p:clrMapOvr>
    <a:masterClrMapping/>
  </p:clrMapOvr>
  <p:extLst>
    <p:ext uri="{DCECCB84-F9BA-43D5-87BE-67443E8EF086}">
      <p15:sldGuideLst xmlns:p15="http://schemas.microsoft.com/office/powerpoint/2012/main"/>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图片占位5">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7931C1FA-5FE8-40DF-AC6E-9B6B0E4CC26F}"/>
              </a:ext>
            </a:extLst>
          </p:cNvPr>
          <p:cNvSpPr>
            <a:spLocks noGrp="1"/>
          </p:cNvSpPr>
          <p:nvPr>
            <p:ph type="pic" idx="10" hasCustomPrompt="1"/>
          </p:nvPr>
        </p:nvSpPr>
        <p:spPr>
          <a:xfrm>
            <a:off x="733451" y="1396022"/>
            <a:ext cx="1470248" cy="1957820"/>
          </a:xfr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3" name="图片占位符 2">
            <a:extLst>
              <a:ext uri="{FF2B5EF4-FFF2-40B4-BE49-F238E27FC236}">
                <a16:creationId xmlns:a16="http://schemas.microsoft.com/office/drawing/2014/main" id="{C7AF3ED8-1DE9-44A2-B853-FD2803EEAA0D}"/>
              </a:ext>
            </a:extLst>
          </p:cNvPr>
          <p:cNvSpPr>
            <a:spLocks noGrp="1"/>
          </p:cNvSpPr>
          <p:nvPr>
            <p:ph type="pic" sz="quarter" idx="11" hasCustomPrompt="1"/>
          </p:nvPr>
        </p:nvSpPr>
        <p:spPr>
          <a:xfrm>
            <a:off x="2805756" y="1396022"/>
            <a:ext cx="1463956"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4" name="图片占位符 3">
            <a:extLst>
              <a:ext uri="{FF2B5EF4-FFF2-40B4-BE49-F238E27FC236}">
                <a16:creationId xmlns:a16="http://schemas.microsoft.com/office/drawing/2014/main" id="{DB0BFE19-92E2-432D-9E06-36F2A8747397}"/>
              </a:ext>
            </a:extLst>
          </p:cNvPr>
          <p:cNvSpPr>
            <a:spLocks noGrp="1"/>
          </p:cNvSpPr>
          <p:nvPr>
            <p:ph type="pic" sz="quarter" idx="12" hasCustomPrompt="1"/>
          </p:nvPr>
        </p:nvSpPr>
        <p:spPr>
          <a:xfrm>
            <a:off x="4871764" y="1396022"/>
            <a:ext cx="1468364" cy="1957818"/>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sp>
        <p:nvSpPr>
          <p:cNvPr id="5" name="图片占位符 4">
            <a:extLst>
              <a:ext uri="{FF2B5EF4-FFF2-40B4-BE49-F238E27FC236}">
                <a16:creationId xmlns:a16="http://schemas.microsoft.com/office/drawing/2014/main" id="{F6FF85A4-C3A0-4D0C-92AF-6F4762E6DED8}"/>
              </a:ext>
            </a:extLst>
          </p:cNvPr>
          <p:cNvSpPr>
            <a:spLocks noGrp="1"/>
          </p:cNvSpPr>
          <p:nvPr>
            <p:ph type="pic" sz="quarter" idx="13" hasCustomPrompt="1"/>
          </p:nvPr>
        </p:nvSpPr>
        <p:spPr>
          <a:xfrm>
            <a:off x="6942182" y="1396022"/>
            <a:ext cx="1468365" cy="1957820"/>
          </a:xfrm>
          <a:prstGeom prst="rect">
            <a:avLst/>
          </a:prstGeom>
        </p:spPr>
        <p:txBody>
          <a:bodyPr vert="horz" lIns="91440" tIns="45720" rIns="91440" bIns="45720" rtlCol="0" anchor="ctr">
            <a:normAutofit/>
          </a:bodyPr>
          <a:lstStyle>
            <a:lvl1pPr>
              <a:defRPr lang="zh-CN" altLang="en-US" sz="1500"/>
            </a:lvl1pPr>
          </a:lstStyle>
          <a:p>
            <a:pPr lvl="0" algn="ctr"/>
            <a:r>
              <a:rPr lang="zh-CN" altLang="en-US" dirty="0"/>
              <a:t>单击修改图片</a:t>
            </a:r>
          </a:p>
        </p:txBody>
      </p:sp>
      <p:grpSp>
        <p:nvGrpSpPr>
          <p:cNvPr id="6" name="组合 120">
            <a:extLst>
              <a:ext uri="{FF2B5EF4-FFF2-40B4-BE49-F238E27FC236}">
                <a16:creationId xmlns:a16="http://schemas.microsoft.com/office/drawing/2014/main" id="{A66B4BC2-A885-9C37-8066-40BCC9A973B9}"/>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63AA1B6-471D-505E-454F-DC6EFA60C76F}"/>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DE1BC90A-2ACB-506F-9714-D29461E8283B}"/>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43DDAF3E-DB65-0BE3-207E-868276EFDDC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7A423D7B-1327-7139-B2E9-185308010B1F}"/>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6595508E-2183-5D7F-2AA7-CC589B25C37F}"/>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C7856FA8-21A2-5E82-D1C5-168F18255677}"/>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CEC776BC-6D07-23FA-325D-07EEBEB7F8B7}"/>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5CC53C56-453E-45E6-7702-3BE0BB0970E9}"/>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6E63351D-87C6-4BD0-594B-6BA43D362A43}"/>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359A1880-BAF5-1A39-51CC-C1AB62CBB2FD}"/>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A5554EF6-5FF1-8D00-0115-B5D00CF64E2A}"/>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E8CEABB3-D831-6DE0-7703-2AC846E2F3F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9A2B3AF0-94E8-BAFC-79D9-6525E2D5A995}"/>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7AB482F4-E7D8-A143-3B89-6285386E2B31}"/>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794B6F0B-BF2C-5C32-B5A5-3913B7AF232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00CE9EAC-2F44-B94E-BF94-8E5DDFA5CE3F}"/>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CFABF702-0F69-BB40-EBFE-3F8D6CE17A19}"/>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77AD28C7-A659-3094-AE90-260F26D800D1}"/>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910228EC-2BF5-6161-DA9E-B9D3EB8AC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44E7767B-C251-766E-BE68-B076E37204CE}"/>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A2DB18FC-49EC-DEBD-C5C9-468EA6F4F065}"/>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2137C77B-9CC4-9A3F-E3EC-24C7B30ADA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4ABE8653-AD60-3656-0461-977F2FBA8835}"/>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6FA8F7D-B182-E9DD-4220-27A4D434186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3497F213-96CD-8A13-53D7-9F0DD4A42F4C}"/>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7069F6F-DA9C-6DEB-F38B-4EF7CC7F507B}"/>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84BF928C-7D14-D345-842D-64F05C267354}"/>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BD6C98C7-0B06-7AD1-FA16-FA7EC67FA576}"/>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42E3BA1C-AD99-5FD3-FA1D-67142EAE15E5}"/>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D2781D5C-5F6A-93EC-7C39-B443525B4DC4}"/>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5B0669B9-6B92-C690-E5CE-ED1802E113C7}"/>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446AAE6D-6F20-4CC9-3E39-87C86BFD5009}"/>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0A4905A7-914F-80F5-8823-04F1A8D61FD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686D5F1C-60CD-6C35-864C-D8F1762D2E1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6276F7CA-6FD8-01FC-45D1-BF8168093C0F}"/>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DB4C8C8B-C530-04BF-6BB4-A617127FD0A7}"/>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2C18A812-5CF7-31C5-2DBF-F3F74D6E65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B6FFA77D-8836-B3D1-E30B-C4E4E4315C3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A98B3D-4D1D-79AB-6DA9-544085C14AD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F4B2FF09-6531-3200-A291-6B11A9AC347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5E453785-9BA8-8D2D-1D8E-9E559442D5E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501BE783-371F-7076-DA50-CAB51E01C748}"/>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7208F97E-9BDA-4F7E-527D-97CB9D6196D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5D50F610-FDBF-D068-6B9C-544C726468E9}"/>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E222B1FE-7F79-6152-04C1-01DFF85183B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8C656363-0FC4-44CD-9C86-3A39B7DB9F5A}"/>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ABDA51F4-C9E4-41E9-F49B-40A207AFF0B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D160864D-7968-20D8-69AB-460E7C2A2E4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722E00D8-4155-2BA8-2235-2D762AF95BB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D8E57FB7-86EE-5F38-674C-42B3F1A4DA9A}"/>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1F57D809-F748-C76F-76E6-4C744D01DDE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2462C4E1-C6C9-E4E8-12F2-472F9F935903}"/>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6B096DAA-27D4-51D3-48A6-8F5A7D610360}"/>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8FACC779-A9B9-8680-BE31-999C2E0ADA4A}"/>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233304484"/>
      </p:ext>
    </p:extLst>
  </p:cSld>
  <p:clrMapOvr>
    <a:masterClrMapping/>
  </p:clrMapOvr>
  <p:extLst>
    <p:ext uri="{DCECCB84-F9BA-43D5-87BE-67443E8EF086}">
      <p15:sldGuideLst xmlns:p15="http://schemas.microsoft.com/office/powerpoint/2012/main"/>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图片占位6">
    <p:spTree>
      <p:nvGrpSpPr>
        <p:cNvPr id="1" name=""/>
        <p:cNvGrpSpPr/>
        <p:nvPr/>
      </p:nvGrpSpPr>
      <p:grpSpPr>
        <a:xfrm>
          <a:off x="0" y="0"/>
          <a:ext cx="0" cy="0"/>
          <a:chOff x="0" y="0"/>
          <a:chExt cx="0" cy="0"/>
        </a:xfrm>
      </p:grpSpPr>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63" name="标题 1">
            <a:extLst>
              <a:ext uri="{FF2B5EF4-FFF2-40B4-BE49-F238E27FC236}">
                <a16:creationId xmlns:a16="http://schemas.microsoft.com/office/drawing/2014/main" id="{8F22FD4E-E65A-45E3-8A02-74A1A8B316C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sp>
        <p:nvSpPr>
          <p:cNvPr id="3" name="文本占位符 2">
            <a:extLst>
              <a:ext uri="{FF2B5EF4-FFF2-40B4-BE49-F238E27FC236}">
                <a16:creationId xmlns:a16="http://schemas.microsoft.com/office/drawing/2014/main" id="{30E2DE02-8659-4706-8CD5-61C4D3C2AC15}"/>
              </a:ext>
            </a:extLst>
          </p:cNvPr>
          <p:cNvSpPr>
            <a:spLocks noGrp="1"/>
          </p:cNvSpPr>
          <p:nvPr>
            <p:ph type="body" sz="quarter" idx="10" hasCustomPrompt="1"/>
          </p:nvPr>
        </p:nvSpPr>
        <p:spPr>
          <a:xfrm>
            <a:off x="332188" y="944616"/>
            <a:ext cx="6792515" cy="381629"/>
          </a:xfrm>
        </p:spPr>
        <p:txBody>
          <a:bodyPr vert="horz" lIns="91440" tIns="45720" rIns="91440" bIns="45720" rtlCol="0" anchor="ctr">
            <a:normAutofit/>
          </a:bodyPr>
          <a:lstStyle>
            <a:lvl1pPr>
              <a:defRPr lang="zh-CN" altLang="en-US" sz="1500" b="1" dirty="0" smtClean="0">
                <a:solidFill>
                  <a:schemeClr val="tx1">
                    <a:lumMod val="75000"/>
                    <a:lumOff val="25000"/>
                  </a:schemeClr>
                </a:solidFill>
                <a:cs typeface="+mn-ea"/>
              </a:defRPr>
            </a:lvl1pPr>
          </a:lstStyle>
          <a:p>
            <a:pPr marL="257168" marR="0" lvl="0" indent="-257168" fontAlgn="auto">
              <a:spcBef>
                <a:spcPct val="0"/>
              </a:spcBef>
              <a:spcAft>
                <a:spcPts val="0"/>
              </a:spcAft>
              <a:buClrTx/>
              <a:buSzTx/>
              <a:tabLst/>
            </a:pPr>
            <a:r>
              <a:rPr lang="zh-CN" altLang="en-US" dirty="0"/>
              <a:t>单击此处输入本页的结论单击此处输入本页的结论单击此处输入本页的结论</a:t>
            </a:r>
          </a:p>
        </p:txBody>
      </p:sp>
      <p:sp>
        <p:nvSpPr>
          <p:cNvPr id="2" name="图片占位符 1">
            <a:extLst>
              <a:ext uri="{FF2B5EF4-FFF2-40B4-BE49-F238E27FC236}">
                <a16:creationId xmlns:a16="http://schemas.microsoft.com/office/drawing/2014/main" id="{24439797-4BE0-4F81-A8CC-64A6D9187FF8}"/>
              </a:ext>
            </a:extLst>
          </p:cNvPr>
          <p:cNvSpPr>
            <a:spLocks noGrp="1"/>
          </p:cNvSpPr>
          <p:nvPr>
            <p:ph type="pic" sz="quarter" idx="11" hasCustomPrompt="1"/>
          </p:nvPr>
        </p:nvSpPr>
        <p:spPr>
          <a:xfrm>
            <a:off x="4718347" y="1821181"/>
            <a:ext cx="2800151" cy="3733535"/>
          </a:xfrm>
          <a:prstGeom prst="rect">
            <a:avLst/>
          </a:prstGeom>
        </p:spPr>
        <p:txBody>
          <a:bodyPr vert="horz" lIns="91440" tIns="45720" rIns="91440" bIns="45720" rtlCol="0" anchor="ctr">
            <a:normAutofit/>
          </a:bodyPr>
          <a:lstStyle>
            <a:lvl1pPr>
              <a:defRPr lang="zh-CN" altLang="en-US"/>
            </a:lvl1pPr>
          </a:lstStyle>
          <a:p>
            <a:pPr lvl="0" algn="ctr"/>
            <a:r>
              <a:rPr lang="zh-CN" altLang="en-US" dirty="0"/>
              <a:t>单击此处修改图片</a:t>
            </a:r>
          </a:p>
        </p:txBody>
      </p:sp>
      <p:grpSp>
        <p:nvGrpSpPr>
          <p:cNvPr id="4" name="组合 120">
            <a:extLst>
              <a:ext uri="{FF2B5EF4-FFF2-40B4-BE49-F238E27FC236}">
                <a16:creationId xmlns:a16="http://schemas.microsoft.com/office/drawing/2014/main" id="{91CCAD48-2946-B472-C12E-6E28512CBD1E}"/>
              </a:ext>
            </a:extLst>
          </p:cNvPr>
          <p:cNvGrpSpPr/>
          <p:nvPr/>
        </p:nvGrpSpPr>
        <p:grpSpPr>
          <a:xfrm>
            <a:off x="7379496" y="329882"/>
            <a:ext cx="1512003" cy="444892"/>
            <a:chOff x="9556201" y="498129"/>
            <a:chExt cx="1993881" cy="586680"/>
          </a:xfrm>
        </p:grpSpPr>
        <p:grpSp>
          <p:nvGrpSpPr>
            <p:cNvPr id="5" name="组合 121">
              <a:extLst>
                <a:ext uri="{FF2B5EF4-FFF2-40B4-BE49-F238E27FC236}">
                  <a16:creationId xmlns:a16="http://schemas.microsoft.com/office/drawing/2014/main" id="{25F0F131-5675-8B08-7743-9A2D2AEB1678}"/>
                </a:ext>
              </a:extLst>
            </p:cNvPr>
            <p:cNvGrpSpPr/>
            <p:nvPr/>
          </p:nvGrpSpPr>
          <p:grpSpPr>
            <a:xfrm>
              <a:off x="10239376" y="968937"/>
              <a:ext cx="1307697" cy="96254"/>
              <a:chOff x="4616246" y="3878362"/>
              <a:chExt cx="5571416" cy="410087"/>
            </a:xfrm>
            <a:solidFill>
              <a:schemeClr val="tx1">
                <a:alpha val="80000"/>
              </a:schemeClr>
            </a:solidFill>
          </p:grpSpPr>
          <p:sp>
            <p:nvSpPr>
              <p:cNvPr id="43" name="Freeform 17">
                <a:extLst>
                  <a:ext uri="{FF2B5EF4-FFF2-40B4-BE49-F238E27FC236}">
                    <a16:creationId xmlns:a16="http://schemas.microsoft.com/office/drawing/2014/main" id="{CE77AF1C-3DC5-1D7A-C68F-0D9ED099A5A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8">
                <a:extLst>
                  <a:ext uri="{FF2B5EF4-FFF2-40B4-BE49-F238E27FC236}">
                    <a16:creationId xmlns:a16="http://schemas.microsoft.com/office/drawing/2014/main" id="{2A4363F5-4AFF-B6B9-3009-FD019967BCCC}"/>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19">
                <a:extLst>
                  <a:ext uri="{FF2B5EF4-FFF2-40B4-BE49-F238E27FC236}">
                    <a16:creationId xmlns:a16="http://schemas.microsoft.com/office/drawing/2014/main" id="{728037E5-5D31-A654-A836-58CED4CE73A3}"/>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0">
                <a:extLst>
                  <a:ext uri="{FF2B5EF4-FFF2-40B4-BE49-F238E27FC236}">
                    <a16:creationId xmlns:a16="http://schemas.microsoft.com/office/drawing/2014/main" id="{4B5912A3-7015-19F9-1C30-3A5F7698518C}"/>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1">
                <a:extLst>
                  <a:ext uri="{FF2B5EF4-FFF2-40B4-BE49-F238E27FC236}">
                    <a16:creationId xmlns:a16="http://schemas.microsoft.com/office/drawing/2014/main" id="{35607731-E40F-CA0D-0BCF-63EFD2E1780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2">
                <a:extLst>
                  <a:ext uri="{FF2B5EF4-FFF2-40B4-BE49-F238E27FC236}">
                    <a16:creationId xmlns:a16="http://schemas.microsoft.com/office/drawing/2014/main" id="{889FC01C-09E1-B150-0002-FB9450D98AC9}"/>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3">
                <a:extLst>
                  <a:ext uri="{FF2B5EF4-FFF2-40B4-BE49-F238E27FC236}">
                    <a16:creationId xmlns:a16="http://schemas.microsoft.com/office/drawing/2014/main" id="{57E2AF46-29F5-A7BC-8DBD-6F29548A18B6}"/>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5">
                <a:extLst>
                  <a:ext uri="{FF2B5EF4-FFF2-40B4-BE49-F238E27FC236}">
                    <a16:creationId xmlns:a16="http://schemas.microsoft.com/office/drawing/2014/main" id="{4E02BD5E-5A26-58AB-A48B-89E6314597AE}"/>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7">
                <a:extLst>
                  <a:ext uri="{FF2B5EF4-FFF2-40B4-BE49-F238E27FC236}">
                    <a16:creationId xmlns:a16="http://schemas.microsoft.com/office/drawing/2014/main" id="{BFA6C770-D158-F5B5-77A4-C2F2806718A3}"/>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9">
                <a:extLst>
                  <a:ext uri="{FF2B5EF4-FFF2-40B4-BE49-F238E27FC236}">
                    <a16:creationId xmlns:a16="http://schemas.microsoft.com/office/drawing/2014/main" id="{92655463-59B9-9093-5F64-5526BD9A55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0">
                <a:extLst>
                  <a:ext uri="{FF2B5EF4-FFF2-40B4-BE49-F238E27FC236}">
                    <a16:creationId xmlns:a16="http://schemas.microsoft.com/office/drawing/2014/main" id="{8717B236-7442-28BA-F73A-656E3067B33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1">
                <a:extLst>
                  <a:ext uri="{FF2B5EF4-FFF2-40B4-BE49-F238E27FC236}">
                    <a16:creationId xmlns:a16="http://schemas.microsoft.com/office/drawing/2014/main" id="{B5A2EA29-DE59-C098-8285-1092937A34D0}"/>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2">
                <a:extLst>
                  <a:ext uri="{FF2B5EF4-FFF2-40B4-BE49-F238E27FC236}">
                    <a16:creationId xmlns:a16="http://schemas.microsoft.com/office/drawing/2014/main" id="{14197DEC-CE56-19FB-169A-2BE55406C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3">
                <a:extLst>
                  <a:ext uri="{FF2B5EF4-FFF2-40B4-BE49-F238E27FC236}">
                    <a16:creationId xmlns:a16="http://schemas.microsoft.com/office/drawing/2014/main" id="{C8EE7022-5D51-7D72-2A51-5A4C154D8C4C}"/>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4">
                <a:extLst>
                  <a:ext uri="{FF2B5EF4-FFF2-40B4-BE49-F238E27FC236}">
                    <a16:creationId xmlns:a16="http://schemas.microsoft.com/office/drawing/2014/main" id="{5FD05764-A47C-8B7E-A0DB-014AB17B9D5A}"/>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5">
                <a:extLst>
                  <a:ext uri="{FF2B5EF4-FFF2-40B4-BE49-F238E27FC236}">
                    <a16:creationId xmlns:a16="http://schemas.microsoft.com/office/drawing/2014/main" id="{1EB9A5B5-C5DB-5D97-35D0-C0C2B79A4D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2">
              <a:extLst>
                <a:ext uri="{FF2B5EF4-FFF2-40B4-BE49-F238E27FC236}">
                  <a16:creationId xmlns:a16="http://schemas.microsoft.com/office/drawing/2014/main" id="{AC82B306-EE6E-9D61-B934-130F10465DFA}"/>
                </a:ext>
              </a:extLst>
            </p:cNvPr>
            <p:cNvGrpSpPr/>
            <p:nvPr/>
          </p:nvGrpSpPr>
          <p:grpSpPr>
            <a:xfrm>
              <a:off x="10237120" y="539555"/>
              <a:ext cx="1312962" cy="375239"/>
              <a:chOff x="4606634" y="2048989"/>
              <a:chExt cx="5593843" cy="1598699"/>
            </a:xfrm>
            <a:solidFill>
              <a:schemeClr val="accent1">
                <a:alpha val="80000"/>
              </a:schemeClr>
            </a:solidFill>
          </p:grpSpPr>
          <p:sp>
            <p:nvSpPr>
              <p:cNvPr id="31" name="Freeform 9">
                <a:extLst>
                  <a:ext uri="{FF2B5EF4-FFF2-40B4-BE49-F238E27FC236}">
                    <a16:creationId xmlns:a16="http://schemas.microsoft.com/office/drawing/2014/main" id="{81360F50-6224-12B0-AE4D-2A584C9DB8C4}"/>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0">
                <a:extLst>
                  <a:ext uri="{FF2B5EF4-FFF2-40B4-BE49-F238E27FC236}">
                    <a16:creationId xmlns:a16="http://schemas.microsoft.com/office/drawing/2014/main" id="{7E6A7180-23DD-BBD4-D08A-FE03A4CF0E57}"/>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1">
                <a:extLst>
                  <a:ext uri="{FF2B5EF4-FFF2-40B4-BE49-F238E27FC236}">
                    <a16:creationId xmlns:a16="http://schemas.microsoft.com/office/drawing/2014/main" id="{6901D777-2EEB-976B-6D57-DD51E4C6880C}"/>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2">
                <a:extLst>
                  <a:ext uri="{FF2B5EF4-FFF2-40B4-BE49-F238E27FC236}">
                    <a16:creationId xmlns:a16="http://schemas.microsoft.com/office/drawing/2014/main" id="{09C8590A-7E28-FA7B-2CB6-D2766185D919}"/>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3">
                <a:extLst>
                  <a:ext uri="{FF2B5EF4-FFF2-40B4-BE49-F238E27FC236}">
                    <a16:creationId xmlns:a16="http://schemas.microsoft.com/office/drawing/2014/main" id="{50644880-FBF6-4AFB-6FC9-2DDCBBE9D25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4">
                <a:extLst>
                  <a:ext uri="{FF2B5EF4-FFF2-40B4-BE49-F238E27FC236}">
                    <a16:creationId xmlns:a16="http://schemas.microsoft.com/office/drawing/2014/main" id="{C4819999-B529-A883-E3C7-8BE3C87A0804}"/>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5">
                <a:extLst>
                  <a:ext uri="{FF2B5EF4-FFF2-40B4-BE49-F238E27FC236}">
                    <a16:creationId xmlns:a16="http://schemas.microsoft.com/office/drawing/2014/main" id="{F83611A7-E538-4309-C341-A00E331FF016}"/>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6">
                <a:extLst>
                  <a:ext uri="{FF2B5EF4-FFF2-40B4-BE49-F238E27FC236}">
                    <a16:creationId xmlns:a16="http://schemas.microsoft.com/office/drawing/2014/main" id="{E91A5611-A0FD-091E-67D2-55B9AEADD08A}"/>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4">
                <a:extLst>
                  <a:ext uri="{FF2B5EF4-FFF2-40B4-BE49-F238E27FC236}">
                    <a16:creationId xmlns:a16="http://schemas.microsoft.com/office/drawing/2014/main" id="{1EEAEB5A-C424-E2BB-48B4-22EF44C7BE25}"/>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6">
                <a:extLst>
                  <a:ext uri="{FF2B5EF4-FFF2-40B4-BE49-F238E27FC236}">
                    <a16:creationId xmlns:a16="http://schemas.microsoft.com/office/drawing/2014/main" id="{86E06338-7A6A-5BCF-FEE3-ED7287FB4C45}"/>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8">
                <a:extLst>
                  <a:ext uri="{FF2B5EF4-FFF2-40B4-BE49-F238E27FC236}">
                    <a16:creationId xmlns:a16="http://schemas.microsoft.com/office/drawing/2014/main" id="{DE7F5D94-346B-9802-1D8B-80A0901FE606}"/>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36">
                <a:extLst>
                  <a:ext uri="{FF2B5EF4-FFF2-40B4-BE49-F238E27FC236}">
                    <a16:creationId xmlns:a16="http://schemas.microsoft.com/office/drawing/2014/main" id="{F6DDE584-B52A-2D94-6E19-60A927C6E71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7" name="组合 123">
              <a:extLst>
                <a:ext uri="{FF2B5EF4-FFF2-40B4-BE49-F238E27FC236}">
                  <a16:creationId xmlns:a16="http://schemas.microsoft.com/office/drawing/2014/main" id="{1285CBB9-0C10-9A96-47E5-4D5C52B76A4C}"/>
                </a:ext>
              </a:extLst>
            </p:cNvPr>
            <p:cNvGrpSpPr/>
            <p:nvPr/>
          </p:nvGrpSpPr>
          <p:grpSpPr>
            <a:xfrm>
              <a:off x="9556201" y="498129"/>
              <a:ext cx="588050" cy="586680"/>
              <a:chOff x="2105799" y="20055838"/>
              <a:chExt cx="6748090" cy="6732363"/>
            </a:xfrm>
            <a:solidFill>
              <a:schemeClr val="accent1">
                <a:alpha val="80000"/>
              </a:schemeClr>
            </a:solidFill>
          </p:grpSpPr>
          <p:sp>
            <p:nvSpPr>
              <p:cNvPr id="8" name="Freeform 8">
                <a:extLst>
                  <a:ext uri="{FF2B5EF4-FFF2-40B4-BE49-F238E27FC236}">
                    <a16:creationId xmlns:a16="http://schemas.microsoft.com/office/drawing/2014/main" id="{46451999-E6E3-91D0-BC42-2CB5CDFC98CB}"/>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2">
                <a:extLst>
                  <a:ext uri="{FF2B5EF4-FFF2-40B4-BE49-F238E27FC236}">
                    <a16:creationId xmlns:a16="http://schemas.microsoft.com/office/drawing/2014/main" id="{984FAD5D-731D-5FB1-FBB6-E2651B2A30C3}"/>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3">
                <a:extLst>
                  <a:ext uri="{FF2B5EF4-FFF2-40B4-BE49-F238E27FC236}">
                    <a16:creationId xmlns:a16="http://schemas.microsoft.com/office/drawing/2014/main" id="{5FB6616B-9CCB-2ED1-35DE-E93933C68D2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4">
                <a:extLst>
                  <a:ext uri="{FF2B5EF4-FFF2-40B4-BE49-F238E27FC236}">
                    <a16:creationId xmlns:a16="http://schemas.microsoft.com/office/drawing/2014/main" id="{96D158A3-E77E-D343-960E-DBFF572EA60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5">
                <a:extLst>
                  <a:ext uri="{FF2B5EF4-FFF2-40B4-BE49-F238E27FC236}">
                    <a16:creationId xmlns:a16="http://schemas.microsoft.com/office/drawing/2014/main" id="{36A056DD-1F05-F591-BD11-13B62757F55D}"/>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6">
                <a:extLst>
                  <a:ext uri="{FF2B5EF4-FFF2-40B4-BE49-F238E27FC236}">
                    <a16:creationId xmlns:a16="http://schemas.microsoft.com/office/drawing/2014/main" id="{08DE76A6-C90B-1EA6-5118-929358AD140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7">
                <a:extLst>
                  <a:ext uri="{FF2B5EF4-FFF2-40B4-BE49-F238E27FC236}">
                    <a16:creationId xmlns:a16="http://schemas.microsoft.com/office/drawing/2014/main" id="{444B6B8C-B9E3-295B-CF2B-0CF636D24E2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8">
                <a:extLst>
                  <a:ext uri="{FF2B5EF4-FFF2-40B4-BE49-F238E27FC236}">
                    <a16:creationId xmlns:a16="http://schemas.microsoft.com/office/drawing/2014/main" id="{90D5B3D8-9EFE-A32A-B56D-6AF0B7633211}"/>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9">
                <a:extLst>
                  <a:ext uri="{FF2B5EF4-FFF2-40B4-BE49-F238E27FC236}">
                    <a16:creationId xmlns:a16="http://schemas.microsoft.com/office/drawing/2014/main" id="{48D1BE68-3022-3060-DE9E-BF630C7D97C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0">
                <a:extLst>
                  <a:ext uri="{FF2B5EF4-FFF2-40B4-BE49-F238E27FC236}">
                    <a16:creationId xmlns:a16="http://schemas.microsoft.com/office/drawing/2014/main" id="{A7C0B498-08FA-18CE-9551-D611255057C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1">
                <a:extLst>
                  <a:ext uri="{FF2B5EF4-FFF2-40B4-BE49-F238E27FC236}">
                    <a16:creationId xmlns:a16="http://schemas.microsoft.com/office/drawing/2014/main" id="{D1D5ECD7-BCAA-5D99-1712-C07BEE19690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2">
                <a:extLst>
                  <a:ext uri="{FF2B5EF4-FFF2-40B4-BE49-F238E27FC236}">
                    <a16:creationId xmlns:a16="http://schemas.microsoft.com/office/drawing/2014/main" id="{640A4E34-1816-6A52-EB74-8A36DD793A62}"/>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3">
                <a:extLst>
                  <a:ext uri="{FF2B5EF4-FFF2-40B4-BE49-F238E27FC236}">
                    <a16:creationId xmlns:a16="http://schemas.microsoft.com/office/drawing/2014/main" id="{ED5E7C01-EED3-88E4-9366-04CFE00CB32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4">
                <a:extLst>
                  <a:ext uri="{FF2B5EF4-FFF2-40B4-BE49-F238E27FC236}">
                    <a16:creationId xmlns:a16="http://schemas.microsoft.com/office/drawing/2014/main" id="{7B543D51-3D83-6BE2-BDC6-FD3D92109CE7}"/>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5">
                <a:extLst>
                  <a:ext uri="{FF2B5EF4-FFF2-40B4-BE49-F238E27FC236}">
                    <a16:creationId xmlns:a16="http://schemas.microsoft.com/office/drawing/2014/main" id="{3714779F-2FCA-AC99-5EA0-4470D05D29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6">
                <a:extLst>
                  <a:ext uri="{FF2B5EF4-FFF2-40B4-BE49-F238E27FC236}">
                    <a16:creationId xmlns:a16="http://schemas.microsoft.com/office/drawing/2014/main" id="{2F9409CA-98FF-B8C5-990D-E821A586621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7">
                <a:extLst>
                  <a:ext uri="{FF2B5EF4-FFF2-40B4-BE49-F238E27FC236}">
                    <a16:creationId xmlns:a16="http://schemas.microsoft.com/office/drawing/2014/main" id="{BD4CFF74-C3A4-4FC7-FE86-9DE0EF3CCFD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8">
                <a:extLst>
                  <a:ext uri="{FF2B5EF4-FFF2-40B4-BE49-F238E27FC236}">
                    <a16:creationId xmlns:a16="http://schemas.microsoft.com/office/drawing/2014/main" id="{2FCC7B40-1F00-962E-0641-02DABF798D3C}"/>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9">
                <a:extLst>
                  <a:ext uri="{FF2B5EF4-FFF2-40B4-BE49-F238E27FC236}">
                    <a16:creationId xmlns:a16="http://schemas.microsoft.com/office/drawing/2014/main" id="{12F7ACA1-35C6-B0FB-AE89-FBD0DB299DCE}"/>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0">
                <a:extLst>
                  <a:ext uri="{FF2B5EF4-FFF2-40B4-BE49-F238E27FC236}">
                    <a16:creationId xmlns:a16="http://schemas.microsoft.com/office/drawing/2014/main" id="{BE4E8EAA-BD86-E785-ECEC-55D0EE059954}"/>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1">
                <a:extLst>
                  <a:ext uri="{FF2B5EF4-FFF2-40B4-BE49-F238E27FC236}">
                    <a16:creationId xmlns:a16="http://schemas.microsoft.com/office/drawing/2014/main" id="{EDDA0B20-4BBA-977A-B359-152142DD118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2">
                <a:extLst>
                  <a:ext uri="{FF2B5EF4-FFF2-40B4-BE49-F238E27FC236}">
                    <a16:creationId xmlns:a16="http://schemas.microsoft.com/office/drawing/2014/main" id="{C25DBEBE-7E95-B0AA-C48F-3A69465B9E9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71">
                <a:extLst>
                  <a:ext uri="{FF2B5EF4-FFF2-40B4-BE49-F238E27FC236}">
                    <a16:creationId xmlns:a16="http://schemas.microsoft.com/office/drawing/2014/main" id="{791F58D6-9F18-9ADC-D212-32DA73BF471F}"/>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4001233854"/>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内容页-上下横线">
    <p:spTree>
      <p:nvGrpSpPr>
        <p:cNvPr id="1" name=""/>
        <p:cNvGrpSpPr/>
        <p:nvPr/>
      </p:nvGrpSpPr>
      <p:grpSpPr>
        <a:xfrm>
          <a:off x="0" y="0"/>
          <a:ext cx="0" cy="0"/>
          <a:chOff x="0" y="0"/>
          <a:chExt cx="0" cy="0"/>
        </a:xfrm>
      </p:grpSpPr>
      <p:cxnSp>
        <p:nvCxnSpPr>
          <p:cNvPr id="122" name="直接连接符 121">
            <a:extLst>
              <a:ext uri="{FF2B5EF4-FFF2-40B4-BE49-F238E27FC236}">
                <a16:creationId xmlns:a16="http://schemas.microsoft.com/office/drawing/2014/main" id="{44ED58EF-63CC-4876-87B1-66450A7862C6}"/>
              </a:ext>
            </a:extLst>
          </p:cNvPr>
          <p:cNvCxnSpPr>
            <a:cxnSpLocks/>
          </p:cNvCxnSpPr>
          <p:nvPr/>
        </p:nvCxnSpPr>
        <p:spPr>
          <a:xfrm>
            <a:off x="328613" y="6381750"/>
            <a:ext cx="848677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23" name="灯片编号占位符 8">
            <a:extLst>
              <a:ext uri="{FF2B5EF4-FFF2-40B4-BE49-F238E27FC236}">
                <a16:creationId xmlns:a16="http://schemas.microsoft.com/office/drawing/2014/main" id="{DD600323-006F-4A08-BE03-2ABBBD1D9CCD}"/>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fld id="{CDE78FA1-623C-42F3-BF8E-1FC232E5922D}" type="slidenum">
              <a:rPr lang="zh-CN" altLang="en-US" smtClean="0"/>
              <a:t>‹#›</a:t>
            </a:fld>
            <a:endParaRPr lang="zh-CN" altLang="en-US"/>
          </a:p>
        </p:txBody>
      </p:sp>
      <p:cxnSp>
        <p:nvCxnSpPr>
          <p:cNvPr id="71" name="直接连接符 70">
            <a:extLst>
              <a:ext uri="{FF2B5EF4-FFF2-40B4-BE49-F238E27FC236}">
                <a16:creationId xmlns:a16="http://schemas.microsoft.com/office/drawing/2014/main" id="{E65A605E-CDFB-48F0-9262-92E6FAB0F34F}"/>
              </a:ext>
            </a:extLst>
          </p:cNvPr>
          <p:cNvCxnSpPr>
            <a:cxnSpLocks/>
          </p:cNvCxnSpPr>
          <p:nvPr/>
        </p:nvCxnSpPr>
        <p:spPr>
          <a:xfrm>
            <a:off x="558801" y="868363"/>
            <a:ext cx="82565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5" name="直接连接符 64">
            <a:extLst>
              <a:ext uri="{FF2B5EF4-FFF2-40B4-BE49-F238E27FC236}">
                <a16:creationId xmlns:a16="http://schemas.microsoft.com/office/drawing/2014/main" id="{1DC1FD71-DEEB-4393-91A7-3EA78EA471F7}"/>
              </a:ext>
            </a:extLst>
          </p:cNvPr>
          <p:cNvCxnSpPr>
            <a:cxnSpLocks/>
          </p:cNvCxnSpPr>
          <p:nvPr/>
        </p:nvCxnSpPr>
        <p:spPr>
          <a:xfrm>
            <a:off x="396533" y="867990"/>
            <a:ext cx="442285"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4" name="标题 1">
            <a:extLst>
              <a:ext uri="{FF2B5EF4-FFF2-40B4-BE49-F238E27FC236}">
                <a16:creationId xmlns:a16="http://schemas.microsoft.com/office/drawing/2014/main" id="{D1EB5750-0A9D-4CDA-8A3E-C75D4C68F34A}"/>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2" name="组合 120">
            <a:extLst>
              <a:ext uri="{FF2B5EF4-FFF2-40B4-BE49-F238E27FC236}">
                <a16:creationId xmlns:a16="http://schemas.microsoft.com/office/drawing/2014/main" id="{6B8B5EEF-C56C-E0C7-A20C-B7BB32346940}"/>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524281A3-826D-D4E3-3D79-097C2D1CC4BE}"/>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85761702-0CFD-9C73-E690-88AA20C85C97}"/>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8E07D4CD-8C9C-439C-D562-EA47AA96978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DDFFB14C-3BFA-DFF4-5AC2-C128F76F9B05}"/>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0175354E-4415-D937-959D-9BA905EDEF12}"/>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E1480841-0ED2-5603-4F05-1B81636C759F}"/>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F8C8BB45-3515-7AA5-AF53-C2E81AAD6896}"/>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2109276F-DCDC-2A00-F4A6-FDDD9CA0B1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FD96C446-F487-226E-FC38-1A5A721BA2E0}"/>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60349ACC-DA1B-EE4A-34DF-E4161BE4DBA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2F11D74B-CABC-CAD4-E11B-75BC98F907B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5FF3494E-B419-5F07-57E3-A6AF4593581F}"/>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213B9888-4052-26DF-0DA3-50E9A86FA376}"/>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6C00D8F1-C3B6-B63C-39F8-7759CF895D53}"/>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AAB557DA-BD3F-4B5F-ADAC-5D44402305C5}"/>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EAF901F2-56DE-AE9B-BE24-D1817CDBE656}"/>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DB05DBE7-C97A-52CE-2462-6963625C6CCD}"/>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12AE38A9-3338-CCD9-109F-FC38B1993175}"/>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9B23AACB-1E05-D81B-12B2-DF5F21BAAB2A}"/>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EE579B37-1C79-BB02-427B-F755216B8BC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52A26AE-E485-75E5-6B3D-E6C4216B9E3D}"/>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B3A25256-CE40-BDAE-7232-3264354B65C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03EF7A03-9A72-5A92-6054-B37ED71B4E8F}"/>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006FFF5E-031C-06E6-C7A5-030F3FD71EA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74B29C4F-2478-D51D-57EA-17F13B53A9D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81B48723-81A7-E81E-E106-BDB097BEE0E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13EE20B-88EA-F34C-B694-BE5DC2A24ECA}"/>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783F86FF-8839-642F-5599-AA9427DB068C}"/>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D9F91DB9-8FE7-3F75-DF02-A1F4CE15CAB1}"/>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6338971F-AAFF-92A4-F08D-7B306AF1DDB3}"/>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DC7C07FC-8018-16A2-1C48-B212558B5D1E}"/>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B094E4CB-850E-6F56-06C0-B42C0768B3B5}"/>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1C5BA0C6-6389-14B3-C09B-D1AC4311DE68}"/>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A33BA7E1-7884-B240-5B51-B3B4FD8D888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A6B6FFB5-FA28-08B8-1521-3A7BC75D0426}"/>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7011AE85-7EF3-8012-17B2-5820D2B31CC1}"/>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B1DF0DE8-95B8-8D85-EEA9-528E81190EF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E104878C-9379-9A5E-B544-B6BEA6C1D19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B78A3481-5248-C2B1-5347-020AAAA2B2B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CD31ADE0-DCAA-0961-F963-2E5F24DC745B}"/>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01C9DB00-5343-A90C-BABA-3D98B44CB12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E8D8D24D-4111-01C4-BFA0-D6B23AFA031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4E87D6C0-7730-F23F-2431-0F0615184B4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355A09F4-C925-447D-B9E8-92AC76A5457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7FB6D38E-807F-B26D-B3E4-A5F24443E4B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9802B04-1601-7BB8-7327-02A3D236DB6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9DACD17D-DA77-C269-512E-75A232BD374B}"/>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0AF4FAEF-D804-CB90-C838-2BCCC4CD63AA}"/>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246554DD-96A7-85C5-B519-D39748A28B46}"/>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31EB2968-26EE-A7F8-39D7-10A715590E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616239A3-AA13-8D3C-CAD1-D19FE2C518DF}"/>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67023FF9-0EC8-5B12-5369-12D05F0335A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6128C537-3B85-984E-23EB-D2E197E357DC}"/>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C8FF3400-6CE4-530C-B031-45A9E0C42A2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1927670568"/>
      </p:ext>
    </p:extLst>
  </p:cSld>
  <p:clrMapOvr>
    <a:masterClrMapping/>
  </p:clrMapOvr>
  <p:extLst>
    <p:ext uri="{DCECCB84-F9BA-43D5-87BE-67443E8EF086}">
      <p15:sldGuideLst xmlns:p15="http://schemas.microsoft.com/office/powerpoint/2012/main">
        <p15:guide id="4" pos="2880">
          <p15:clr>
            <a:srgbClr val="FBAE4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图片占位7">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E936D758-58FF-4E8C-86BD-EB1FD279A69D}"/>
              </a:ext>
            </a:extLst>
          </p:cNvPr>
          <p:cNvSpPr>
            <a:spLocks noGrp="1"/>
          </p:cNvSpPr>
          <p:nvPr>
            <p:ph type="pic" idx="10"/>
          </p:nvPr>
        </p:nvSpPr>
        <p:spPr>
          <a:xfrm>
            <a:off x="1909762" y="1186670"/>
            <a:ext cx="4628198" cy="2242330"/>
          </a:xfrm>
        </p:spPr>
        <p:txBody>
          <a:bodyPr/>
          <a:lstStyle/>
          <a:p>
            <a:r>
              <a:rPr lang="zh-CN" altLang="en-US"/>
              <a:t>单击图标添加图片</a:t>
            </a:r>
          </a:p>
        </p:txBody>
      </p:sp>
      <p:sp>
        <p:nvSpPr>
          <p:cNvPr id="3" name="图片占位符 2">
            <a:extLst>
              <a:ext uri="{FF2B5EF4-FFF2-40B4-BE49-F238E27FC236}">
                <a16:creationId xmlns:a16="http://schemas.microsoft.com/office/drawing/2014/main" id="{E5320648-7829-4F87-AE28-FE15F9A53BCF}"/>
              </a:ext>
            </a:extLst>
          </p:cNvPr>
          <p:cNvSpPr>
            <a:spLocks noGrp="1"/>
          </p:cNvSpPr>
          <p:nvPr>
            <p:ph type="pic" sz="quarter" idx="11"/>
          </p:nvPr>
        </p:nvSpPr>
        <p:spPr>
          <a:xfrm>
            <a:off x="1909763" y="3551651"/>
            <a:ext cx="2266950" cy="2401016"/>
          </a:xfrm>
          <a:prstGeom prst="rect">
            <a:avLst/>
          </a:prstGeom>
        </p:spPr>
        <p:txBody>
          <a:bodyPr/>
          <a:lstStyle/>
          <a:p>
            <a:r>
              <a:rPr lang="zh-CN" altLang="en-US"/>
              <a:t>单击图标添加图片</a:t>
            </a:r>
          </a:p>
        </p:txBody>
      </p:sp>
      <p:sp>
        <p:nvSpPr>
          <p:cNvPr id="4" name="图片占位符 3">
            <a:extLst>
              <a:ext uri="{FF2B5EF4-FFF2-40B4-BE49-F238E27FC236}">
                <a16:creationId xmlns:a16="http://schemas.microsoft.com/office/drawing/2014/main" id="{A979AC8D-DFBA-44CD-BCB5-C9CCA905B1FD}"/>
              </a:ext>
            </a:extLst>
          </p:cNvPr>
          <p:cNvSpPr>
            <a:spLocks noGrp="1"/>
          </p:cNvSpPr>
          <p:nvPr>
            <p:ph type="pic" sz="quarter" idx="12"/>
          </p:nvPr>
        </p:nvSpPr>
        <p:spPr>
          <a:xfrm>
            <a:off x="4270059" y="3550567"/>
            <a:ext cx="2267902" cy="2403201"/>
          </a:xfrm>
          <a:prstGeom prst="rect">
            <a:avLst/>
          </a:prstGeom>
        </p:spPr>
        <p:txBody>
          <a:bodyPr/>
          <a:lstStyle/>
          <a:p>
            <a:r>
              <a:rPr lang="zh-CN" altLang="en-US"/>
              <a:t>单击图标添加图片</a:t>
            </a:r>
          </a:p>
        </p:txBody>
      </p:sp>
      <p:sp>
        <p:nvSpPr>
          <p:cNvPr id="5" name="图片占位符 4">
            <a:extLst>
              <a:ext uri="{FF2B5EF4-FFF2-40B4-BE49-F238E27FC236}">
                <a16:creationId xmlns:a16="http://schemas.microsoft.com/office/drawing/2014/main" id="{B9DFBE81-F4AD-4D53-B8CE-49E335DF6821}"/>
              </a:ext>
            </a:extLst>
          </p:cNvPr>
          <p:cNvSpPr>
            <a:spLocks noGrp="1"/>
          </p:cNvSpPr>
          <p:nvPr>
            <p:ph type="pic" sz="quarter" idx="13"/>
          </p:nvPr>
        </p:nvSpPr>
        <p:spPr>
          <a:xfrm>
            <a:off x="6629400" y="1186670"/>
            <a:ext cx="1874520" cy="4767090"/>
          </a:xfrm>
          <a:prstGeom prst="rect">
            <a:avLst/>
          </a:prstGeom>
        </p:spPr>
        <p:txBody>
          <a:bodyPr/>
          <a:lstStyle/>
          <a:p>
            <a:r>
              <a:rPr lang="zh-CN" altLang="en-US"/>
              <a:t>单击图标添加图片</a:t>
            </a:r>
          </a:p>
        </p:txBody>
      </p:sp>
      <p:grpSp>
        <p:nvGrpSpPr>
          <p:cNvPr id="6" name="组合 120">
            <a:extLst>
              <a:ext uri="{FF2B5EF4-FFF2-40B4-BE49-F238E27FC236}">
                <a16:creationId xmlns:a16="http://schemas.microsoft.com/office/drawing/2014/main" id="{D9AC4124-004C-038D-329A-02DDAEA87003}"/>
              </a:ext>
            </a:extLst>
          </p:cNvPr>
          <p:cNvGrpSpPr/>
          <p:nvPr/>
        </p:nvGrpSpPr>
        <p:grpSpPr>
          <a:xfrm>
            <a:off x="7379496" y="329882"/>
            <a:ext cx="1512003" cy="444892"/>
            <a:chOff x="9556201" y="498129"/>
            <a:chExt cx="1993881" cy="586680"/>
          </a:xfrm>
        </p:grpSpPr>
        <p:grpSp>
          <p:nvGrpSpPr>
            <p:cNvPr id="7" name="组合 121">
              <a:extLst>
                <a:ext uri="{FF2B5EF4-FFF2-40B4-BE49-F238E27FC236}">
                  <a16:creationId xmlns:a16="http://schemas.microsoft.com/office/drawing/2014/main" id="{90193823-A84E-8366-B6A4-464C2E36FEB4}"/>
                </a:ext>
              </a:extLst>
            </p:cNvPr>
            <p:cNvGrpSpPr/>
            <p:nvPr/>
          </p:nvGrpSpPr>
          <p:grpSpPr>
            <a:xfrm>
              <a:off x="10239376" y="968937"/>
              <a:ext cx="1307697" cy="96254"/>
              <a:chOff x="4616246" y="3878362"/>
              <a:chExt cx="5571416" cy="410087"/>
            </a:xfrm>
            <a:solidFill>
              <a:schemeClr val="tx1">
                <a:alpha val="80000"/>
              </a:schemeClr>
            </a:solidFill>
          </p:grpSpPr>
          <p:sp>
            <p:nvSpPr>
              <p:cNvPr id="45" name="Freeform 17">
                <a:extLst>
                  <a:ext uri="{FF2B5EF4-FFF2-40B4-BE49-F238E27FC236}">
                    <a16:creationId xmlns:a16="http://schemas.microsoft.com/office/drawing/2014/main" id="{1A9464DA-937E-196F-F09E-8950788A97C9}"/>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18">
                <a:extLst>
                  <a:ext uri="{FF2B5EF4-FFF2-40B4-BE49-F238E27FC236}">
                    <a16:creationId xmlns:a16="http://schemas.microsoft.com/office/drawing/2014/main" id="{8F5C0D90-CEE7-237D-AA82-F6B4B08C0644}"/>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19">
                <a:extLst>
                  <a:ext uri="{FF2B5EF4-FFF2-40B4-BE49-F238E27FC236}">
                    <a16:creationId xmlns:a16="http://schemas.microsoft.com/office/drawing/2014/main" id="{9F4B0C79-6360-E944-8CE8-ADBB1E85804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0">
                <a:extLst>
                  <a:ext uri="{FF2B5EF4-FFF2-40B4-BE49-F238E27FC236}">
                    <a16:creationId xmlns:a16="http://schemas.microsoft.com/office/drawing/2014/main" id="{326B0ECA-A0CC-9EE9-9C66-65B3A996CFAE}"/>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1">
                <a:extLst>
                  <a:ext uri="{FF2B5EF4-FFF2-40B4-BE49-F238E27FC236}">
                    <a16:creationId xmlns:a16="http://schemas.microsoft.com/office/drawing/2014/main" id="{83826BEE-08C3-7D36-3651-F80FED78BB4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2">
                <a:extLst>
                  <a:ext uri="{FF2B5EF4-FFF2-40B4-BE49-F238E27FC236}">
                    <a16:creationId xmlns:a16="http://schemas.microsoft.com/office/drawing/2014/main" id="{0E7D13BD-F336-E39F-7554-E77A1213E8FF}"/>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3">
                <a:extLst>
                  <a:ext uri="{FF2B5EF4-FFF2-40B4-BE49-F238E27FC236}">
                    <a16:creationId xmlns:a16="http://schemas.microsoft.com/office/drawing/2014/main" id="{6B93C634-3658-72B8-4315-5FCFAA12DA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5">
                <a:extLst>
                  <a:ext uri="{FF2B5EF4-FFF2-40B4-BE49-F238E27FC236}">
                    <a16:creationId xmlns:a16="http://schemas.microsoft.com/office/drawing/2014/main" id="{320D47CB-B2F0-1DD3-8507-B3D6A0D1F2A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7">
                <a:extLst>
                  <a:ext uri="{FF2B5EF4-FFF2-40B4-BE49-F238E27FC236}">
                    <a16:creationId xmlns:a16="http://schemas.microsoft.com/office/drawing/2014/main" id="{9395F3A6-B6DB-0DC8-9B66-4EF881BBA832}"/>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9">
                <a:extLst>
                  <a:ext uri="{FF2B5EF4-FFF2-40B4-BE49-F238E27FC236}">
                    <a16:creationId xmlns:a16="http://schemas.microsoft.com/office/drawing/2014/main" id="{E7927682-14A4-3E4C-A61F-C6D25D0D42EF}"/>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0">
                <a:extLst>
                  <a:ext uri="{FF2B5EF4-FFF2-40B4-BE49-F238E27FC236}">
                    <a16:creationId xmlns:a16="http://schemas.microsoft.com/office/drawing/2014/main" id="{F54BE0D8-01B0-88CB-0149-649A895E1F8E}"/>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1">
                <a:extLst>
                  <a:ext uri="{FF2B5EF4-FFF2-40B4-BE49-F238E27FC236}">
                    <a16:creationId xmlns:a16="http://schemas.microsoft.com/office/drawing/2014/main" id="{F743DFAF-3EA5-E398-5FDA-94C040DE33EA}"/>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2">
                <a:extLst>
                  <a:ext uri="{FF2B5EF4-FFF2-40B4-BE49-F238E27FC236}">
                    <a16:creationId xmlns:a16="http://schemas.microsoft.com/office/drawing/2014/main" id="{BDACE7EC-AE75-EB2E-AC31-02CD62222207}"/>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3">
                <a:extLst>
                  <a:ext uri="{FF2B5EF4-FFF2-40B4-BE49-F238E27FC236}">
                    <a16:creationId xmlns:a16="http://schemas.microsoft.com/office/drawing/2014/main" id="{03B84B5E-E943-584F-321F-1FDF3F9D0202}"/>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4">
                <a:extLst>
                  <a:ext uri="{FF2B5EF4-FFF2-40B4-BE49-F238E27FC236}">
                    <a16:creationId xmlns:a16="http://schemas.microsoft.com/office/drawing/2014/main" id="{5673B2EB-A739-5FDB-789D-4902E4B9DFA7}"/>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5">
                <a:extLst>
                  <a:ext uri="{FF2B5EF4-FFF2-40B4-BE49-F238E27FC236}">
                    <a16:creationId xmlns:a16="http://schemas.microsoft.com/office/drawing/2014/main" id="{E959D38D-0E83-F056-C174-FD2D9C222BF3}"/>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8" name="组合 122">
              <a:extLst>
                <a:ext uri="{FF2B5EF4-FFF2-40B4-BE49-F238E27FC236}">
                  <a16:creationId xmlns:a16="http://schemas.microsoft.com/office/drawing/2014/main" id="{9AA17189-DA01-6C70-A42A-F0351B083DF8}"/>
                </a:ext>
              </a:extLst>
            </p:cNvPr>
            <p:cNvGrpSpPr/>
            <p:nvPr/>
          </p:nvGrpSpPr>
          <p:grpSpPr>
            <a:xfrm>
              <a:off x="10237120" y="539555"/>
              <a:ext cx="1312962" cy="375239"/>
              <a:chOff x="4606634" y="2048989"/>
              <a:chExt cx="5593843" cy="1598699"/>
            </a:xfrm>
            <a:solidFill>
              <a:schemeClr val="accent1">
                <a:alpha val="80000"/>
              </a:schemeClr>
            </a:solidFill>
          </p:grpSpPr>
          <p:sp>
            <p:nvSpPr>
              <p:cNvPr id="33" name="Freeform 9">
                <a:extLst>
                  <a:ext uri="{FF2B5EF4-FFF2-40B4-BE49-F238E27FC236}">
                    <a16:creationId xmlns:a16="http://schemas.microsoft.com/office/drawing/2014/main" id="{A775521C-DE02-78A2-8413-715A29BF4F83}"/>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0">
                <a:extLst>
                  <a:ext uri="{FF2B5EF4-FFF2-40B4-BE49-F238E27FC236}">
                    <a16:creationId xmlns:a16="http://schemas.microsoft.com/office/drawing/2014/main" id="{B26907B5-A4BC-F21B-BFB5-ABDD94FA9552}"/>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1">
                <a:extLst>
                  <a:ext uri="{FF2B5EF4-FFF2-40B4-BE49-F238E27FC236}">
                    <a16:creationId xmlns:a16="http://schemas.microsoft.com/office/drawing/2014/main" id="{95B7486B-CA12-AB64-379C-EE36F2A7B39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2">
                <a:extLst>
                  <a:ext uri="{FF2B5EF4-FFF2-40B4-BE49-F238E27FC236}">
                    <a16:creationId xmlns:a16="http://schemas.microsoft.com/office/drawing/2014/main" id="{AD45A94B-4184-BBA7-E573-F357007375FD}"/>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3">
                <a:extLst>
                  <a:ext uri="{FF2B5EF4-FFF2-40B4-BE49-F238E27FC236}">
                    <a16:creationId xmlns:a16="http://schemas.microsoft.com/office/drawing/2014/main" id="{D804DD74-1597-AA1B-33BC-38A25FF44D47}"/>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4">
                <a:extLst>
                  <a:ext uri="{FF2B5EF4-FFF2-40B4-BE49-F238E27FC236}">
                    <a16:creationId xmlns:a16="http://schemas.microsoft.com/office/drawing/2014/main" id="{1303DEF7-8EA4-55FD-43CB-445CA0440E3F}"/>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5">
                <a:extLst>
                  <a:ext uri="{FF2B5EF4-FFF2-40B4-BE49-F238E27FC236}">
                    <a16:creationId xmlns:a16="http://schemas.microsoft.com/office/drawing/2014/main" id="{159E25E6-8EB0-26A0-BAF3-F4DF60C9343F}"/>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6">
                <a:extLst>
                  <a:ext uri="{FF2B5EF4-FFF2-40B4-BE49-F238E27FC236}">
                    <a16:creationId xmlns:a16="http://schemas.microsoft.com/office/drawing/2014/main" id="{41397F04-C467-4D28-22C0-8487B3438C07}"/>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24">
                <a:extLst>
                  <a:ext uri="{FF2B5EF4-FFF2-40B4-BE49-F238E27FC236}">
                    <a16:creationId xmlns:a16="http://schemas.microsoft.com/office/drawing/2014/main" id="{67513472-EBC0-E623-E179-6FF015CB7162}"/>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26">
                <a:extLst>
                  <a:ext uri="{FF2B5EF4-FFF2-40B4-BE49-F238E27FC236}">
                    <a16:creationId xmlns:a16="http://schemas.microsoft.com/office/drawing/2014/main" id="{DD21BC61-95D7-2BD5-D2F6-4356F381B871}"/>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8">
                <a:extLst>
                  <a:ext uri="{FF2B5EF4-FFF2-40B4-BE49-F238E27FC236}">
                    <a16:creationId xmlns:a16="http://schemas.microsoft.com/office/drawing/2014/main" id="{0A416CC1-7BE4-7D70-4C98-C9D042FADA8A}"/>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36">
                <a:extLst>
                  <a:ext uri="{FF2B5EF4-FFF2-40B4-BE49-F238E27FC236}">
                    <a16:creationId xmlns:a16="http://schemas.microsoft.com/office/drawing/2014/main" id="{2C8610A4-269E-260A-F204-0CE2E16D0469}"/>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9" name="组合 123">
              <a:extLst>
                <a:ext uri="{FF2B5EF4-FFF2-40B4-BE49-F238E27FC236}">
                  <a16:creationId xmlns:a16="http://schemas.microsoft.com/office/drawing/2014/main" id="{F16BDAEA-B391-B5E8-D58A-E008FEFF9C00}"/>
                </a:ext>
              </a:extLst>
            </p:cNvPr>
            <p:cNvGrpSpPr/>
            <p:nvPr/>
          </p:nvGrpSpPr>
          <p:grpSpPr>
            <a:xfrm>
              <a:off x="9556201" y="498129"/>
              <a:ext cx="588050" cy="586680"/>
              <a:chOff x="2105799" y="20055838"/>
              <a:chExt cx="6748090" cy="6732363"/>
            </a:xfrm>
            <a:solidFill>
              <a:schemeClr val="accent1">
                <a:alpha val="80000"/>
              </a:schemeClr>
            </a:solidFill>
          </p:grpSpPr>
          <p:sp>
            <p:nvSpPr>
              <p:cNvPr id="10" name="Freeform 8">
                <a:extLst>
                  <a:ext uri="{FF2B5EF4-FFF2-40B4-BE49-F238E27FC236}">
                    <a16:creationId xmlns:a16="http://schemas.microsoft.com/office/drawing/2014/main" id="{89C27499-7076-A20E-2AAD-5589FF5850DF}"/>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2">
                <a:extLst>
                  <a:ext uri="{FF2B5EF4-FFF2-40B4-BE49-F238E27FC236}">
                    <a16:creationId xmlns:a16="http://schemas.microsoft.com/office/drawing/2014/main" id="{1D19810D-B3D6-6B2E-5C96-926523D9586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3">
                <a:extLst>
                  <a:ext uri="{FF2B5EF4-FFF2-40B4-BE49-F238E27FC236}">
                    <a16:creationId xmlns:a16="http://schemas.microsoft.com/office/drawing/2014/main" id="{594848E7-3D77-808D-5689-4D588998A6EB}"/>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4">
                <a:extLst>
                  <a:ext uri="{FF2B5EF4-FFF2-40B4-BE49-F238E27FC236}">
                    <a16:creationId xmlns:a16="http://schemas.microsoft.com/office/drawing/2014/main" id="{CE5EBCD5-E9F4-6871-9DDB-46889A1A36C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5">
                <a:extLst>
                  <a:ext uri="{FF2B5EF4-FFF2-40B4-BE49-F238E27FC236}">
                    <a16:creationId xmlns:a16="http://schemas.microsoft.com/office/drawing/2014/main" id="{313D14B2-1509-60D5-1650-AF381FBC050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6">
                <a:extLst>
                  <a:ext uri="{FF2B5EF4-FFF2-40B4-BE49-F238E27FC236}">
                    <a16:creationId xmlns:a16="http://schemas.microsoft.com/office/drawing/2014/main" id="{7566454C-7EAE-723F-32DB-64170312DD5A}"/>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7">
                <a:extLst>
                  <a:ext uri="{FF2B5EF4-FFF2-40B4-BE49-F238E27FC236}">
                    <a16:creationId xmlns:a16="http://schemas.microsoft.com/office/drawing/2014/main" id="{7532ABE2-9BB6-AD66-D125-6AA79A6AEA9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8">
                <a:extLst>
                  <a:ext uri="{FF2B5EF4-FFF2-40B4-BE49-F238E27FC236}">
                    <a16:creationId xmlns:a16="http://schemas.microsoft.com/office/drawing/2014/main" id="{ED507A04-A670-57A4-8885-C64B37FC367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9">
                <a:extLst>
                  <a:ext uri="{FF2B5EF4-FFF2-40B4-BE49-F238E27FC236}">
                    <a16:creationId xmlns:a16="http://schemas.microsoft.com/office/drawing/2014/main" id="{1B8C4044-8075-EEC2-D13D-7943673AE92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0">
                <a:extLst>
                  <a:ext uri="{FF2B5EF4-FFF2-40B4-BE49-F238E27FC236}">
                    <a16:creationId xmlns:a16="http://schemas.microsoft.com/office/drawing/2014/main" id="{6C836C8E-0E64-1825-9526-8270EC3E27B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1">
                <a:extLst>
                  <a:ext uri="{FF2B5EF4-FFF2-40B4-BE49-F238E27FC236}">
                    <a16:creationId xmlns:a16="http://schemas.microsoft.com/office/drawing/2014/main" id="{0321C1B0-48CB-7898-D343-2763C6AFD32D}"/>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2">
                <a:extLst>
                  <a:ext uri="{FF2B5EF4-FFF2-40B4-BE49-F238E27FC236}">
                    <a16:creationId xmlns:a16="http://schemas.microsoft.com/office/drawing/2014/main" id="{DF140DD2-C752-BF1E-4F1F-9C5A5BE3A3B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3">
                <a:extLst>
                  <a:ext uri="{FF2B5EF4-FFF2-40B4-BE49-F238E27FC236}">
                    <a16:creationId xmlns:a16="http://schemas.microsoft.com/office/drawing/2014/main" id="{B7FED709-8BD1-6F82-CFC2-6F610A661027}"/>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4">
                <a:extLst>
                  <a:ext uri="{FF2B5EF4-FFF2-40B4-BE49-F238E27FC236}">
                    <a16:creationId xmlns:a16="http://schemas.microsoft.com/office/drawing/2014/main" id="{9AAC4118-D4FC-02FA-F69B-4468A58C1D1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5">
                <a:extLst>
                  <a:ext uri="{FF2B5EF4-FFF2-40B4-BE49-F238E27FC236}">
                    <a16:creationId xmlns:a16="http://schemas.microsoft.com/office/drawing/2014/main" id="{CE5D7E03-D257-D2D3-524D-F9632733824E}"/>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6">
                <a:extLst>
                  <a:ext uri="{FF2B5EF4-FFF2-40B4-BE49-F238E27FC236}">
                    <a16:creationId xmlns:a16="http://schemas.microsoft.com/office/drawing/2014/main" id="{E3819FDF-C93F-3554-0504-A6B8DD7C62CD}"/>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7">
                <a:extLst>
                  <a:ext uri="{FF2B5EF4-FFF2-40B4-BE49-F238E27FC236}">
                    <a16:creationId xmlns:a16="http://schemas.microsoft.com/office/drawing/2014/main" id="{853F6060-838B-A9A8-7311-5CA9EEAEC1B1}"/>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8">
                <a:extLst>
                  <a:ext uri="{FF2B5EF4-FFF2-40B4-BE49-F238E27FC236}">
                    <a16:creationId xmlns:a16="http://schemas.microsoft.com/office/drawing/2014/main" id="{DCAB727C-5552-5A94-B1AD-366C8F32753F}"/>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9">
                <a:extLst>
                  <a:ext uri="{FF2B5EF4-FFF2-40B4-BE49-F238E27FC236}">
                    <a16:creationId xmlns:a16="http://schemas.microsoft.com/office/drawing/2014/main" id="{792ECFD0-0A9F-74A6-C876-3D2AF65176D8}"/>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60">
                <a:extLst>
                  <a:ext uri="{FF2B5EF4-FFF2-40B4-BE49-F238E27FC236}">
                    <a16:creationId xmlns:a16="http://schemas.microsoft.com/office/drawing/2014/main" id="{A6218E44-5432-3F52-F121-1566FD6ADDCC}"/>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61">
                <a:extLst>
                  <a:ext uri="{FF2B5EF4-FFF2-40B4-BE49-F238E27FC236}">
                    <a16:creationId xmlns:a16="http://schemas.microsoft.com/office/drawing/2014/main" id="{A809A185-602F-7F3F-8021-17ECFC56CB6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2">
                <a:extLst>
                  <a:ext uri="{FF2B5EF4-FFF2-40B4-BE49-F238E27FC236}">
                    <a16:creationId xmlns:a16="http://schemas.microsoft.com/office/drawing/2014/main" id="{5FD98A47-8B27-A975-B6B3-B5C3410B2F15}"/>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71">
                <a:extLst>
                  <a:ext uri="{FF2B5EF4-FFF2-40B4-BE49-F238E27FC236}">
                    <a16:creationId xmlns:a16="http://schemas.microsoft.com/office/drawing/2014/main" id="{39554743-223A-692E-ACDE-E56149DA83E8}"/>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40859468"/>
      </p:ext>
    </p:extLst>
  </p:cSld>
  <p:clrMapOvr>
    <a:masterClrMapping/>
  </p:clrMapOvr>
  <p:extLst>
    <p:ext uri="{DCECCB84-F9BA-43D5-87BE-67443E8EF086}">
      <p15:sldGuideLst xmlns:p15="http://schemas.microsoft.com/office/powerpoint/2012/main"/>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图片占位8">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sp>
        <p:nvSpPr>
          <p:cNvPr id="2" name="图片占位符 1">
            <a:extLst>
              <a:ext uri="{FF2B5EF4-FFF2-40B4-BE49-F238E27FC236}">
                <a16:creationId xmlns:a16="http://schemas.microsoft.com/office/drawing/2014/main" id="{D35FCF2F-C01A-4F00-99E1-57D953605B1F}"/>
              </a:ext>
            </a:extLst>
          </p:cNvPr>
          <p:cNvSpPr>
            <a:spLocks noGrp="1"/>
          </p:cNvSpPr>
          <p:nvPr>
            <p:ph type="pic" idx="10"/>
          </p:nvPr>
        </p:nvSpPr>
        <p:spPr>
          <a:xfrm>
            <a:off x="4220741" y="1131849"/>
            <a:ext cx="1789771" cy="5157440"/>
          </a:xfrm>
          <a:prstGeom prst="roundRect">
            <a:avLst>
              <a:gd name="adj" fmla="val 10149"/>
            </a:avLst>
          </a:prstGeom>
        </p:spPr>
        <p:txBody>
          <a:bodyPr anchor="ctr"/>
          <a:lstStyle/>
          <a:p>
            <a:r>
              <a:rPr lang="zh-CN" altLang="en-US"/>
              <a:t>单击图标添加图片</a:t>
            </a:r>
          </a:p>
        </p:txBody>
      </p:sp>
      <p:grpSp>
        <p:nvGrpSpPr>
          <p:cNvPr id="3" name="组合 120">
            <a:extLst>
              <a:ext uri="{FF2B5EF4-FFF2-40B4-BE49-F238E27FC236}">
                <a16:creationId xmlns:a16="http://schemas.microsoft.com/office/drawing/2014/main" id="{4708580E-C505-8059-14E2-6590E72DB404}"/>
              </a:ext>
            </a:extLst>
          </p:cNvPr>
          <p:cNvGrpSpPr/>
          <p:nvPr/>
        </p:nvGrpSpPr>
        <p:grpSpPr>
          <a:xfrm>
            <a:off x="7379496" y="329882"/>
            <a:ext cx="1512003" cy="444892"/>
            <a:chOff x="9556201" y="498129"/>
            <a:chExt cx="1993881" cy="586680"/>
          </a:xfrm>
        </p:grpSpPr>
        <p:grpSp>
          <p:nvGrpSpPr>
            <p:cNvPr id="4" name="组合 121">
              <a:extLst>
                <a:ext uri="{FF2B5EF4-FFF2-40B4-BE49-F238E27FC236}">
                  <a16:creationId xmlns:a16="http://schemas.microsoft.com/office/drawing/2014/main" id="{65698CC0-4CA0-DE51-AFE1-8CF0B5B6BB3F}"/>
                </a:ext>
              </a:extLst>
            </p:cNvPr>
            <p:cNvGrpSpPr/>
            <p:nvPr/>
          </p:nvGrpSpPr>
          <p:grpSpPr>
            <a:xfrm>
              <a:off x="10239376" y="968937"/>
              <a:ext cx="1307697" cy="96254"/>
              <a:chOff x="4616246" y="3878362"/>
              <a:chExt cx="5571416" cy="410087"/>
            </a:xfrm>
            <a:solidFill>
              <a:schemeClr val="tx1">
                <a:alpha val="80000"/>
              </a:schemeClr>
            </a:solidFill>
          </p:grpSpPr>
          <p:sp>
            <p:nvSpPr>
              <p:cNvPr id="42" name="Freeform 17">
                <a:extLst>
                  <a:ext uri="{FF2B5EF4-FFF2-40B4-BE49-F238E27FC236}">
                    <a16:creationId xmlns:a16="http://schemas.microsoft.com/office/drawing/2014/main" id="{215FE4E2-0EA8-0F45-FC1D-BF088B3D83BE}"/>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8">
                <a:extLst>
                  <a:ext uri="{FF2B5EF4-FFF2-40B4-BE49-F238E27FC236}">
                    <a16:creationId xmlns:a16="http://schemas.microsoft.com/office/drawing/2014/main" id="{19EEF6BE-5E96-D0B4-EFF5-7AB4A9B55EA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19">
                <a:extLst>
                  <a:ext uri="{FF2B5EF4-FFF2-40B4-BE49-F238E27FC236}">
                    <a16:creationId xmlns:a16="http://schemas.microsoft.com/office/drawing/2014/main" id="{A8123DF3-114E-3B0F-2FF1-424416B04A12}"/>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0">
                <a:extLst>
                  <a:ext uri="{FF2B5EF4-FFF2-40B4-BE49-F238E27FC236}">
                    <a16:creationId xmlns:a16="http://schemas.microsoft.com/office/drawing/2014/main" id="{FA914C84-4E5D-DAD8-742F-899CAC7927F4}"/>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1">
                <a:extLst>
                  <a:ext uri="{FF2B5EF4-FFF2-40B4-BE49-F238E27FC236}">
                    <a16:creationId xmlns:a16="http://schemas.microsoft.com/office/drawing/2014/main" id="{1244C843-1A13-09F1-592C-A6EF1DF69C35}"/>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2">
                <a:extLst>
                  <a:ext uri="{FF2B5EF4-FFF2-40B4-BE49-F238E27FC236}">
                    <a16:creationId xmlns:a16="http://schemas.microsoft.com/office/drawing/2014/main" id="{2BEF7E5C-43E2-9B6D-B706-EA13F1790675}"/>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3">
                <a:extLst>
                  <a:ext uri="{FF2B5EF4-FFF2-40B4-BE49-F238E27FC236}">
                    <a16:creationId xmlns:a16="http://schemas.microsoft.com/office/drawing/2014/main" id="{32E842A8-4B0E-DA19-A55E-E5853D8DE2F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5">
                <a:extLst>
                  <a:ext uri="{FF2B5EF4-FFF2-40B4-BE49-F238E27FC236}">
                    <a16:creationId xmlns:a16="http://schemas.microsoft.com/office/drawing/2014/main" id="{2B93F624-3CA5-182E-E08A-CBFB6EAAA72D}"/>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7">
                <a:extLst>
                  <a:ext uri="{FF2B5EF4-FFF2-40B4-BE49-F238E27FC236}">
                    <a16:creationId xmlns:a16="http://schemas.microsoft.com/office/drawing/2014/main" id="{D06F8DB3-2B72-2BD0-19D4-643D961BD4E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9">
                <a:extLst>
                  <a:ext uri="{FF2B5EF4-FFF2-40B4-BE49-F238E27FC236}">
                    <a16:creationId xmlns:a16="http://schemas.microsoft.com/office/drawing/2014/main" id="{066753B9-49B6-3805-E92E-22EBF7779546}"/>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0">
                <a:extLst>
                  <a:ext uri="{FF2B5EF4-FFF2-40B4-BE49-F238E27FC236}">
                    <a16:creationId xmlns:a16="http://schemas.microsoft.com/office/drawing/2014/main" id="{4BCB7B62-C06C-7069-0935-A047AAAA8B59}"/>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1">
                <a:extLst>
                  <a:ext uri="{FF2B5EF4-FFF2-40B4-BE49-F238E27FC236}">
                    <a16:creationId xmlns:a16="http://schemas.microsoft.com/office/drawing/2014/main" id="{35C96720-C6DA-4657-0F6D-D0DDE2FA850E}"/>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2">
                <a:extLst>
                  <a:ext uri="{FF2B5EF4-FFF2-40B4-BE49-F238E27FC236}">
                    <a16:creationId xmlns:a16="http://schemas.microsoft.com/office/drawing/2014/main" id="{0E4647CA-B0F5-95E1-2E7F-D93236AF5C0D}"/>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3">
                <a:extLst>
                  <a:ext uri="{FF2B5EF4-FFF2-40B4-BE49-F238E27FC236}">
                    <a16:creationId xmlns:a16="http://schemas.microsoft.com/office/drawing/2014/main" id="{FE36F5F2-47D2-D874-2204-EF3CAE995E74}"/>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4">
                <a:extLst>
                  <a:ext uri="{FF2B5EF4-FFF2-40B4-BE49-F238E27FC236}">
                    <a16:creationId xmlns:a16="http://schemas.microsoft.com/office/drawing/2014/main" id="{95F4444A-E1E1-2D32-AB7E-B465696858B9}"/>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5">
                <a:extLst>
                  <a:ext uri="{FF2B5EF4-FFF2-40B4-BE49-F238E27FC236}">
                    <a16:creationId xmlns:a16="http://schemas.microsoft.com/office/drawing/2014/main" id="{064143C5-3581-1C61-63A5-064626B52E72}"/>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2">
              <a:extLst>
                <a:ext uri="{FF2B5EF4-FFF2-40B4-BE49-F238E27FC236}">
                  <a16:creationId xmlns:a16="http://schemas.microsoft.com/office/drawing/2014/main" id="{C4378CC7-FE83-E3BA-14D9-F19E7761064D}"/>
                </a:ext>
              </a:extLst>
            </p:cNvPr>
            <p:cNvGrpSpPr/>
            <p:nvPr/>
          </p:nvGrpSpPr>
          <p:grpSpPr>
            <a:xfrm>
              <a:off x="10237120" y="539555"/>
              <a:ext cx="1312962" cy="375239"/>
              <a:chOff x="4606634" y="2048989"/>
              <a:chExt cx="5593843" cy="1598699"/>
            </a:xfrm>
            <a:solidFill>
              <a:schemeClr val="accent1">
                <a:alpha val="80000"/>
              </a:schemeClr>
            </a:solidFill>
          </p:grpSpPr>
          <p:sp>
            <p:nvSpPr>
              <p:cNvPr id="30" name="Freeform 9">
                <a:extLst>
                  <a:ext uri="{FF2B5EF4-FFF2-40B4-BE49-F238E27FC236}">
                    <a16:creationId xmlns:a16="http://schemas.microsoft.com/office/drawing/2014/main" id="{5C12E10F-B7BB-0B9A-B4CF-F651F9C37B59}"/>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0">
                <a:extLst>
                  <a:ext uri="{FF2B5EF4-FFF2-40B4-BE49-F238E27FC236}">
                    <a16:creationId xmlns:a16="http://schemas.microsoft.com/office/drawing/2014/main" id="{CEEFEBD9-BC7E-CB6C-7A78-85E4807AC504}"/>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1">
                <a:extLst>
                  <a:ext uri="{FF2B5EF4-FFF2-40B4-BE49-F238E27FC236}">
                    <a16:creationId xmlns:a16="http://schemas.microsoft.com/office/drawing/2014/main" id="{F8716135-5B81-20C4-1535-B5093E29A97B}"/>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2">
                <a:extLst>
                  <a:ext uri="{FF2B5EF4-FFF2-40B4-BE49-F238E27FC236}">
                    <a16:creationId xmlns:a16="http://schemas.microsoft.com/office/drawing/2014/main" id="{9B6EA7CA-25F8-F6CC-6D1D-1D091E784882}"/>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3">
                <a:extLst>
                  <a:ext uri="{FF2B5EF4-FFF2-40B4-BE49-F238E27FC236}">
                    <a16:creationId xmlns:a16="http://schemas.microsoft.com/office/drawing/2014/main" id="{8B0E431B-331A-5F95-8775-A4AA5DF3BF1C}"/>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4">
                <a:extLst>
                  <a:ext uri="{FF2B5EF4-FFF2-40B4-BE49-F238E27FC236}">
                    <a16:creationId xmlns:a16="http://schemas.microsoft.com/office/drawing/2014/main" id="{BFFA1A7A-D994-B650-AA8B-63CF3E465ADC}"/>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5">
                <a:extLst>
                  <a:ext uri="{FF2B5EF4-FFF2-40B4-BE49-F238E27FC236}">
                    <a16:creationId xmlns:a16="http://schemas.microsoft.com/office/drawing/2014/main" id="{A654578C-4DC3-1240-9DD2-EE502AD5575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6">
                <a:extLst>
                  <a:ext uri="{FF2B5EF4-FFF2-40B4-BE49-F238E27FC236}">
                    <a16:creationId xmlns:a16="http://schemas.microsoft.com/office/drawing/2014/main" id="{6EDF545E-EF5A-8620-50E2-9CBE144E436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4">
                <a:extLst>
                  <a:ext uri="{FF2B5EF4-FFF2-40B4-BE49-F238E27FC236}">
                    <a16:creationId xmlns:a16="http://schemas.microsoft.com/office/drawing/2014/main" id="{0DE7F679-3DB8-949A-144B-F9FAE4A6CB78}"/>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6">
                <a:extLst>
                  <a:ext uri="{FF2B5EF4-FFF2-40B4-BE49-F238E27FC236}">
                    <a16:creationId xmlns:a16="http://schemas.microsoft.com/office/drawing/2014/main" id="{4D4E7EB9-EC23-7A33-6AF2-979B3F2A25A9}"/>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28">
                <a:extLst>
                  <a:ext uri="{FF2B5EF4-FFF2-40B4-BE49-F238E27FC236}">
                    <a16:creationId xmlns:a16="http://schemas.microsoft.com/office/drawing/2014/main" id="{A6FA392A-4857-1518-7BED-26AC44EEC9D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36">
                <a:extLst>
                  <a:ext uri="{FF2B5EF4-FFF2-40B4-BE49-F238E27FC236}">
                    <a16:creationId xmlns:a16="http://schemas.microsoft.com/office/drawing/2014/main" id="{29797C2B-7D62-FD45-5B4B-44E582AAA6F7}"/>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6" name="组合 123">
              <a:extLst>
                <a:ext uri="{FF2B5EF4-FFF2-40B4-BE49-F238E27FC236}">
                  <a16:creationId xmlns:a16="http://schemas.microsoft.com/office/drawing/2014/main" id="{6D2A53B5-6AB1-A316-A4A3-B70908C8BD77}"/>
                </a:ext>
              </a:extLst>
            </p:cNvPr>
            <p:cNvGrpSpPr/>
            <p:nvPr/>
          </p:nvGrpSpPr>
          <p:grpSpPr>
            <a:xfrm>
              <a:off x="9556201" y="498129"/>
              <a:ext cx="588050" cy="586680"/>
              <a:chOff x="2105799" y="20055838"/>
              <a:chExt cx="6748090" cy="6732363"/>
            </a:xfrm>
            <a:solidFill>
              <a:schemeClr val="accent1">
                <a:alpha val="80000"/>
              </a:schemeClr>
            </a:solidFill>
          </p:grpSpPr>
          <p:sp>
            <p:nvSpPr>
              <p:cNvPr id="7" name="Freeform 8">
                <a:extLst>
                  <a:ext uri="{FF2B5EF4-FFF2-40B4-BE49-F238E27FC236}">
                    <a16:creationId xmlns:a16="http://schemas.microsoft.com/office/drawing/2014/main" id="{620225D9-8F73-B775-9854-D2D3FD2080B7}"/>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2">
                <a:extLst>
                  <a:ext uri="{FF2B5EF4-FFF2-40B4-BE49-F238E27FC236}">
                    <a16:creationId xmlns:a16="http://schemas.microsoft.com/office/drawing/2014/main" id="{0DF0AE84-5522-9F2D-BE43-B6AF24720F6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3">
                <a:extLst>
                  <a:ext uri="{FF2B5EF4-FFF2-40B4-BE49-F238E27FC236}">
                    <a16:creationId xmlns:a16="http://schemas.microsoft.com/office/drawing/2014/main" id="{657C4CEA-D620-B3CE-6C86-8357E351202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4">
                <a:extLst>
                  <a:ext uri="{FF2B5EF4-FFF2-40B4-BE49-F238E27FC236}">
                    <a16:creationId xmlns:a16="http://schemas.microsoft.com/office/drawing/2014/main" id="{54031B20-D6E2-D5F2-9DDB-5425505D88D9}"/>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5">
                <a:extLst>
                  <a:ext uri="{FF2B5EF4-FFF2-40B4-BE49-F238E27FC236}">
                    <a16:creationId xmlns:a16="http://schemas.microsoft.com/office/drawing/2014/main" id="{0063202A-7E84-2FC8-DBB0-6B412813D1B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6">
                <a:extLst>
                  <a:ext uri="{FF2B5EF4-FFF2-40B4-BE49-F238E27FC236}">
                    <a16:creationId xmlns:a16="http://schemas.microsoft.com/office/drawing/2014/main" id="{D49E6846-AEB8-CA67-78C8-C397431D1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7">
                <a:extLst>
                  <a:ext uri="{FF2B5EF4-FFF2-40B4-BE49-F238E27FC236}">
                    <a16:creationId xmlns:a16="http://schemas.microsoft.com/office/drawing/2014/main" id="{334AC61F-C1AF-EB3D-5F1E-C2A887E6E4D5}"/>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8">
                <a:extLst>
                  <a:ext uri="{FF2B5EF4-FFF2-40B4-BE49-F238E27FC236}">
                    <a16:creationId xmlns:a16="http://schemas.microsoft.com/office/drawing/2014/main" id="{23E5BBA5-7212-88A5-1C47-96FECC655F8C}"/>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9">
                <a:extLst>
                  <a:ext uri="{FF2B5EF4-FFF2-40B4-BE49-F238E27FC236}">
                    <a16:creationId xmlns:a16="http://schemas.microsoft.com/office/drawing/2014/main" id="{89D6C993-478D-9D50-3DA1-D07190C0A29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0">
                <a:extLst>
                  <a:ext uri="{FF2B5EF4-FFF2-40B4-BE49-F238E27FC236}">
                    <a16:creationId xmlns:a16="http://schemas.microsoft.com/office/drawing/2014/main" id="{C0988A4B-F43A-C33B-0BB4-CA5029BA0072}"/>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1">
                <a:extLst>
                  <a:ext uri="{FF2B5EF4-FFF2-40B4-BE49-F238E27FC236}">
                    <a16:creationId xmlns:a16="http://schemas.microsoft.com/office/drawing/2014/main" id="{09DEC423-EBC4-9758-BDEA-26F11D0E1BA4}"/>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2">
                <a:extLst>
                  <a:ext uri="{FF2B5EF4-FFF2-40B4-BE49-F238E27FC236}">
                    <a16:creationId xmlns:a16="http://schemas.microsoft.com/office/drawing/2014/main" id="{A6AF0ABA-7564-FFAD-3521-9A9C46F13BB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3">
                <a:extLst>
                  <a:ext uri="{FF2B5EF4-FFF2-40B4-BE49-F238E27FC236}">
                    <a16:creationId xmlns:a16="http://schemas.microsoft.com/office/drawing/2014/main" id="{D5E3373A-084C-2878-4AAC-2896F44463B6}"/>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4">
                <a:extLst>
                  <a:ext uri="{FF2B5EF4-FFF2-40B4-BE49-F238E27FC236}">
                    <a16:creationId xmlns:a16="http://schemas.microsoft.com/office/drawing/2014/main" id="{F1E50356-2083-E1E1-4E72-866720721CF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5">
                <a:extLst>
                  <a:ext uri="{FF2B5EF4-FFF2-40B4-BE49-F238E27FC236}">
                    <a16:creationId xmlns:a16="http://schemas.microsoft.com/office/drawing/2014/main" id="{06A354E5-129E-4A68-E270-0F2F109500AC}"/>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6">
                <a:extLst>
                  <a:ext uri="{FF2B5EF4-FFF2-40B4-BE49-F238E27FC236}">
                    <a16:creationId xmlns:a16="http://schemas.microsoft.com/office/drawing/2014/main" id="{FCEF6EAB-B542-F0BD-B2DE-562A8F8D44A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7">
                <a:extLst>
                  <a:ext uri="{FF2B5EF4-FFF2-40B4-BE49-F238E27FC236}">
                    <a16:creationId xmlns:a16="http://schemas.microsoft.com/office/drawing/2014/main" id="{6944C40D-F526-3328-D1FC-D1DE58D2ACC7}"/>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8">
                <a:extLst>
                  <a:ext uri="{FF2B5EF4-FFF2-40B4-BE49-F238E27FC236}">
                    <a16:creationId xmlns:a16="http://schemas.microsoft.com/office/drawing/2014/main" id="{A0E8EF2C-71A4-5BD6-E11D-6EF59C62F54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9">
                <a:extLst>
                  <a:ext uri="{FF2B5EF4-FFF2-40B4-BE49-F238E27FC236}">
                    <a16:creationId xmlns:a16="http://schemas.microsoft.com/office/drawing/2014/main" id="{F3AABAD9-FD90-48C2-119D-BF5DFBDA092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0">
                <a:extLst>
                  <a:ext uri="{FF2B5EF4-FFF2-40B4-BE49-F238E27FC236}">
                    <a16:creationId xmlns:a16="http://schemas.microsoft.com/office/drawing/2014/main" id="{410CDCDA-0FAE-58FD-71E8-5680E58C21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1">
                <a:extLst>
                  <a:ext uri="{FF2B5EF4-FFF2-40B4-BE49-F238E27FC236}">
                    <a16:creationId xmlns:a16="http://schemas.microsoft.com/office/drawing/2014/main" id="{505D3104-FE98-AEAC-6E50-741EB66D7CB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62">
                <a:extLst>
                  <a:ext uri="{FF2B5EF4-FFF2-40B4-BE49-F238E27FC236}">
                    <a16:creationId xmlns:a16="http://schemas.microsoft.com/office/drawing/2014/main" id="{35AF290E-6D3E-1188-72F7-05BE00B19FD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71">
                <a:extLst>
                  <a:ext uri="{FF2B5EF4-FFF2-40B4-BE49-F238E27FC236}">
                    <a16:creationId xmlns:a16="http://schemas.microsoft.com/office/drawing/2014/main" id="{0E218980-945D-5C74-CB62-E2CE7FD5ACD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228553207"/>
      </p:ext>
    </p:extLst>
  </p:cSld>
  <p:clrMapOvr>
    <a:masterClrMapping/>
  </p:clrMapOvr>
  <p:extLst>
    <p:ext uri="{DCECCB84-F9BA-43D5-87BE-67443E8EF086}">
      <p15:sldGuideLst xmlns:p15="http://schemas.microsoft.com/office/powerpoint/2012/main"/>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F0FFE4C-B79B-4B80-B751-FB37CE6F0591}"/>
              </a:ext>
            </a:extLst>
          </p:cNvPr>
          <p:cNvSpPr/>
          <p:nvPr/>
        </p:nvSpPr>
        <p:spPr>
          <a:xfrm>
            <a:off x="0" y="0"/>
            <a:ext cx="9144000" cy="609600"/>
          </a:xfrm>
          <a:prstGeom prst="rect">
            <a:avLst/>
          </a:prstGeom>
          <a:solidFill>
            <a:srgbClr val="00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fontAlgn="auto">
              <a:spcBef>
                <a:spcPts val="0"/>
              </a:spcBef>
              <a:spcAft>
                <a:spcPts val="0"/>
              </a:spcAft>
              <a:defRPr/>
            </a:pPr>
            <a:endParaRPr lang="en-US" sz="1800">
              <a:solidFill>
                <a:schemeClr val="accent2">
                  <a:lumMod val="40000"/>
                  <a:lumOff val="60000"/>
                </a:schemeClr>
              </a:solidFill>
            </a:endParaRPr>
          </a:p>
        </p:txBody>
      </p:sp>
      <p:sp>
        <p:nvSpPr>
          <p:cNvPr id="5" name="Rectangle 4">
            <a:extLst>
              <a:ext uri="{FF2B5EF4-FFF2-40B4-BE49-F238E27FC236}">
                <a16:creationId xmlns:a16="http://schemas.microsoft.com/office/drawing/2014/main" id="{D90B3CD6-8834-4617-AB52-4F41E39A3968}"/>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6" name="Picture 8">
            <a:extLst>
              <a:ext uri="{FF2B5EF4-FFF2-40B4-BE49-F238E27FC236}">
                <a16:creationId xmlns:a16="http://schemas.microsoft.com/office/drawing/2014/main" id="{EC7293A1-9683-4AC8-8898-F1623950528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itle Placeholder 1"/>
          <p:cNvSpPr>
            <a:spLocks noGrp="1"/>
          </p:cNvSpPr>
          <p:nvPr>
            <p:ph type="title"/>
          </p:nvPr>
        </p:nvSpPr>
        <p:spPr>
          <a:xfrm>
            <a:off x="228600" y="0"/>
            <a:ext cx="8761414" cy="424732"/>
          </a:xfrm>
          <a:prstGeom prst="rect">
            <a:avLst/>
          </a:prstGeom>
        </p:spPr>
        <p:txBody>
          <a:bodyPr wrap="square" rtlCol="0" anchor="t">
            <a:spAutoFit/>
          </a:bodyPr>
          <a:lstStyle>
            <a:lvl1pPr algn="l">
              <a:defRPr sz="2400">
                <a:solidFill>
                  <a:srgbClr val="FFFFFF"/>
                </a:solidFill>
                <a:latin typeface="Calibri"/>
                <a:cs typeface="Calibri"/>
              </a:defRPr>
            </a:lvl1pPr>
          </a:lstStyle>
          <a:p>
            <a:r>
              <a:rPr lang="zh-CN" altLang="en-US"/>
              <a:t>单击此处编辑母版标题样式</a:t>
            </a:r>
            <a:endParaRPr lang="en-US" dirty="0"/>
          </a:p>
        </p:txBody>
      </p:sp>
      <p:sp>
        <p:nvSpPr>
          <p:cNvPr id="7" name="TextBox 10">
            <a:extLst>
              <a:ext uri="{FF2B5EF4-FFF2-40B4-BE49-F238E27FC236}">
                <a16:creationId xmlns:a16="http://schemas.microsoft.com/office/drawing/2014/main" id="{FD386207-7271-413D-B548-DCF4D40681F4}"/>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3103507006"/>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3_Section Header">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C5BDEA-EBF2-455E-86DD-10B4132B9333}"/>
              </a:ext>
            </a:extLst>
          </p:cNvPr>
          <p:cNvSpPr>
            <a:spLocks noChangeArrowheads="1"/>
          </p:cNvSpPr>
          <p:nvPr/>
        </p:nvSpPr>
        <p:spPr bwMode="auto">
          <a:xfrm>
            <a:off x="0" y="6248400"/>
            <a:ext cx="9144000" cy="609600"/>
          </a:xfrm>
          <a:prstGeom prst="rect">
            <a:avLst/>
          </a:prstGeom>
          <a:solidFill>
            <a:srgbClr val="1A2C64"/>
          </a:solid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a:endParaRPr lang="zh-CN" altLang="zh-CN" sz="1800">
              <a:solidFill>
                <a:srgbClr val="E6B9B8"/>
              </a:solidFill>
            </a:endParaRPr>
          </a:p>
        </p:txBody>
      </p:sp>
      <p:pic>
        <p:nvPicPr>
          <p:cNvPr id="5" name="Picture 7">
            <a:extLst>
              <a:ext uri="{FF2B5EF4-FFF2-40B4-BE49-F238E27FC236}">
                <a16:creationId xmlns:a16="http://schemas.microsoft.com/office/drawing/2014/main" id="{66FDFFBC-BCA8-4B59-A8FC-CE7EB718939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62802" y="6405039"/>
            <a:ext cx="1827213" cy="296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4" name="Title Placeholder 1"/>
          <p:cNvSpPr>
            <a:spLocks noGrp="1"/>
          </p:cNvSpPr>
          <p:nvPr>
            <p:ph type="title"/>
          </p:nvPr>
        </p:nvSpPr>
        <p:spPr>
          <a:xfrm>
            <a:off x="228600" y="0"/>
            <a:ext cx="8761414" cy="609600"/>
          </a:xfrm>
          <a:prstGeom prst="rect">
            <a:avLst/>
          </a:prstGeom>
        </p:spPr>
        <p:txBody>
          <a:bodyPr rtlCol="0" anchor="t">
            <a:noAutofit/>
          </a:bodyPr>
          <a:lstStyle>
            <a:lvl1pPr algn="l">
              <a:defRPr sz="2400">
                <a:solidFill>
                  <a:schemeClr val="bg1"/>
                </a:solidFill>
                <a:latin typeface="Calibri"/>
                <a:cs typeface="Calibri"/>
              </a:defRPr>
            </a:lvl1pPr>
          </a:lstStyle>
          <a:p>
            <a:r>
              <a:rPr lang="zh-CN" altLang="en-US"/>
              <a:t>单击此处编辑母版标题样式</a:t>
            </a:r>
            <a:endParaRPr lang="en-US" dirty="0"/>
          </a:p>
        </p:txBody>
      </p:sp>
      <p:sp>
        <p:nvSpPr>
          <p:cNvPr id="26" name="Text Placeholder 3"/>
          <p:cNvSpPr>
            <a:spLocks noGrp="1"/>
          </p:cNvSpPr>
          <p:nvPr>
            <p:ph type="body" sz="half" idx="2"/>
          </p:nvPr>
        </p:nvSpPr>
        <p:spPr>
          <a:xfrm>
            <a:off x="228602" y="975361"/>
            <a:ext cx="8698727" cy="369332"/>
          </a:xfrm>
        </p:spPr>
        <p:txBody>
          <a:bodyPr wrap="square">
            <a:spAutoFit/>
          </a:bodyPr>
          <a:lstStyle>
            <a:lvl1pPr marL="0" indent="0">
              <a:buNone/>
              <a:defRPr sz="2000">
                <a:solidFill>
                  <a:schemeClr val="bg1"/>
                </a:solidFill>
              </a:defRPr>
            </a:lvl1pPr>
            <a:lvl2pPr marL="457178" indent="0">
              <a:buNone/>
              <a:defRPr sz="1200"/>
            </a:lvl2pPr>
            <a:lvl3pPr marL="914355" indent="0">
              <a:buNone/>
              <a:defRPr sz="1000"/>
            </a:lvl3pPr>
            <a:lvl4pPr marL="1371532" indent="0">
              <a:buNone/>
              <a:defRPr sz="900"/>
            </a:lvl4pPr>
            <a:lvl5pPr marL="1828709" indent="0">
              <a:buNone/>
              <a:defRPr sz="900"/>
            </a:lvl5pPr>
            <a:lvl6pPr marL="2285886" indent="0">
              <a:buNone/>
              <a:defRPr sz="900"/>
            </a:lvl6pPr>
            <a:lvl7pPr marL="2743064" indent="0">
              <a:buNone/>
              <a:defRPr sz="900"/>
            </a:lvl7pPr>
            <a:lvl8pPr marL="3200240" indent="0">
              <a:buNone/>
              <a:defRPr sz="900"/>
            </a:lvl8pPr>
            <a:lvl9pPr marL="3657418" indent="0">
              <a:buNone/>
              <a:defRPr sz="900"/>
            </a:lvl9pPr>
          </a:lstStyle>
          <a:p>
            <a:pPr lvl="0"/>
            <a:r>
              <a:rPr lang="zh-CN" altLang="en-US"/>
              <a:t>单击此处编辑母版文本样式</a:t>
            </a:r>
          </a:p>
        </p:txBody>
      </p:sp>
      <p:sp>
        <p:nvSpPr>
          <p:cNvPr id="8" name="TextBox 10">
            <a:extLst>
              <a:ext uri="{FF2B5EF4-FFF2-40B4-BE49-F238E27FC236}">
                <a16:creationId xmlns:a16="http://schemas.microsoft.com/office/drawing/2014/main" id="{785AF497-A60F-42FE-82BA-441940175488}"/>
              </a:ext>
            </a:extLst>
          </p:cNvPr>
          <p:cNvSpPr txBox="1">
            <a:spLocks noChangeArrowheads="1"/>
          </p:cNvSpPr>
          <p:nvPr/>
        </p:nvSpPr>
        <p:spPr bwMode="auto">
          <a:xfrm>
            <a:off x="0" y="6252964"/>
            <a:ext cx="7250906" cy="9793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MS PGothic" panose="020B0600070205080204" pitchFamily="34" charset="-128"/>
              </a:defRPr>
            </a:lvl1pPr>
            <a:lvl2pPr marL="742950" indent="-285750">
              <a:defRPr>
                <a:solidFill>
                  <a:schemeClr val="tx1"/>
                </a:solidFill>
                <a:latin typeface="Calibri" panose="020F0502020204030204" pitchFamily="34" charset="0"/>
                <a:ea typeface="MS PGothic" panose="020B0600070205080204" pitchFamily="34" charset="-128"/>
              </a:defRPr>
            </a:lvl2pPr>
            <a:lvl3pPr marL="1143000" indent="-228600">
              <a:defRPr>
                <a:solidFill>
                  <a:schemeClr val="tx1"/>
                </a:solidFill>
                <a:latin typeface="Calibri" panose="020F0502020204030204" pitchFamily="34" charset="0"/>
                <a:ea typeface="MS PGothic" panose="020B0600070205080204" pitchFamily="34" charset="-128"/>
              </a:defRPr>
            </a:lvl3pPr>
            <a:lvl4pPr marL="1600200" indent="-228600">
              <a:defRPr>
                <a:solidFill>
                  <a:schemeClr val="tx1"/>
                </a:solidFill>
                <a:latin typeface="Calibri" panose="020F0502020204030204" pitchFamily="34" charset="0"/>
                <a:ea typeface="MS PGothic" panose="020B0600070205080204" pitchFamily="34" charset="-128"/>
              </a:defRPr>
            </a:lvl4pPr>
            <a:lvl5pPr marL="2057400" indent="-228600">
              <a:defRPr>
                <a:solidFill>
                  <a:schemeClr val="tx1"/>
                </a:solidFill>
                <a:latin typeface="Calibri" panose="020F0502020204030204" pitchFamily="34" charset="0"/>
                <a:ea typeface="MS PGothic" panose="020B0600070205080204" pitchFamily="34" charset="-128"/>
              </a:defRPr>
            </a:lvl5pPr>
            <a:lvl6pPr marL="25146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fontAlgn="base">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marL="0" marR="0" lvl="0" indent="0" algn="l" defTabSz="685783" rtl="0" eaLnBrk="1" fontAlgn="auto" latinLnBrk="0" hangingPunct="1">
              <a:lnSpc>
                <a:spcPts val="2400"/>
              </a:lnSpc>
              <a:spcBef>
                <a:spcPts val="0"/>
              </a:spcBef>
              <a:spcAft>
                <a:spcPts val="0"/>
              </a:spcAft>
              <a:buClrTx/>
              <a:buSzTx/>
              <a:buFontTx/>
              <a:buNone/>
              <a:tabLst/>
              <a:defRPr/>
            </a:pPr>
            <a:fld id="{3093BB61-C54F-4E5E-B066-11D5D6C872D9}" type="slidenum">
              <a:rPr lang="en-US" altLang="zh-CN" sz="1200" b="1" smtClean="0">
                <a:solidFill>
                  <a:schemeClr val="bg1"/>
                </a:solidFill>
              </a:rPr>
              <a:pPr marL="0" marR="0" lvl="0" indent="0" algn="l" defTabSz="685783" rtl="0" eaLnBrk="1" fontAlgn="auto" latinLnBrk="0" hangingPunct="1">
                <a:lnSpc>
                  <a:spcPts val="2400"/>
                </a:lnSpc>
                <a:spcBef>
                  <a:spcPts val="0"/>
                </a:spcBef>
                <a:spcAft>
                  <a:spcPts val="0"/>
                </a:spcAft>
                <a:buClrTx/>
                <a:buSzTx/>
                <a:buFontTx/>
                <a:buNone/>
                <a:tabLst/>
                <a:defRPr/>
              </a:pPr>
              <a:t>‹#›</a:t>
            </a:fld>
            <a:r>
              <a:rPr lang="en-US" altLang="zh-CN" sz="1200" b="1" dirty="0">
                <a:solidFill>
                  <a:schemeClr val="bg1"/>
                </a:solidFill>
              </a:rPr>
              <a:t> </a:t>
            </a:r>
            <a:r>
              <a:rPr lang="en-US" altLang="zh-CN" sz="1200" dirty="0">
                <a:solidFill>
                  <a:schemeClr val="bg1"/>
                </a:solidFill>
              </a:rPr>
              <a:t>|</a:t>
            </a:r>
            <a:endParaRPr lang="en-US" altLang="zh-CN" sz="1200" i="1" dirty="0">
              <a:solidFill>
                <a:prstClr val="white"/>
              </a:solidFill>
            </a:endParaRPr>
          </a:p>
          <a:p>
            <a:pPr>
              <a:lnSpc>
                <a:spcPts val="2400"/>
              </a:lnSpc>
            </a:pPr>
            <a:endParaRPr lang="en-US" altLang="zh-CN" sz="1200" i="1" dirty="0">
              <a:solidFill>
                <a:schemeClr val="bg1"/>
              </a:solidFill>
            </a:endParaRPr>
          </a:p>
          <a:p>
            <a:pPr>
              <a:lnSpc>
                <a:spcPts val="2400"/>
              </a:lnSpc>
            </a:pPr>
            <a:endParaRPr lang="en-US" altLang="zh-CN" sz="1200" i="1" dirty="0">
              <a:solidFill>
                <a:schemeClr val="bg1"/>
              </a:solidFill>
            </a:endParaRPr>
          </a:p>
        </p:txBody>
      </p:sp>
    </p:spTree>
    <p:extLst>
      <p:ext uri="{BB962C8B-B14F-4D97-AF65-F5344CB8AC3E}">
        <p14:creationId xmlns:p14="http://schemas.microsoft.com/office/powerpoint/2010/main" val="426032342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1_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177933"/>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2531899"/>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5851" y="2583383"/>
            <a:ext cx="1188720" cy="118669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6461" y="2662546"/>
            <a:ext cx="1028700" cy="1030777"/>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291229480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1_内容页-标题">
    <p:spTree>
      <p:nvGrpSpPr>
        <p:cNvPr id="1" name=""/>
        <p:cNvGrpSpPr/>
        <p:nvPr/>
      </p:nvGrpSpPr>
      <p:grpSpPr>
        <a:xfrm>
          <a:off x="0" y="0"/>
          <a:ext cx="0" cy="0"/>
          <a:chOff x="0" y="0"/>
          <a:chExt cx="0" cy="0"/>
        </a:xfrm>
      </p:grpSpPr>
      <p:sp>
        <p:nvSpPr>
          <p:cNvPr id="176" name="标题 1">
            <a:extLst>
              <a:ext uri="{FF2B5EF4-FFF2-40B4-BE49-F238E27FC236}">
                <a16:creationId xmlns:a16="http://schemas.microsoft.com/office/drawing/2014/main" id="{A029B501-2847-412D-8A34-C4C9BFB8FA29}"/>
              </a:ext>
            </a:extLst>
          </p:cNvPr>
          <p:cNvSpPr>
            <a:spLocks noGrp="1"/>
          </p:cNvSpPr>
          <p:nvPr>
            <p:ph type="title" hasCustomPrompt="1"/>
          </p:nvPr>
        </p:nvSpPr>
        <p:spPr>
          <a:xfrm>
            <a:off x="332185" y="243569"/>
            <a:ext cx="6792638" cy="617518"/>
          </a:xfrm>
        </p:spPr>
        <p:txBody>
          <a:bodyPr>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X.X  </a:t>
            </a:r>
            <a:r>
              <a:rPr lang="zh-CN" altLang="en-US" dirty="0"/>
              <a:t>单击此处输入标题</a:t>
            </a:r>
          </a:p>
        </p:txBody>
      </p:sp>
      <p:grpSp>
        <p:nvGrpSpPr>
          <p:cNvPr id="177" name="组合 176">
            <a:extLst>
              <a:ext uri="{FF2B5EF4-FFF2-40B4-BE49-F238E27FC236}">
                <a16:creationId xmlns:a16="http://schemas.microsoft.com/office/drawing/2014/main" id="{6C8FB0F2-E609-4DAC-AB11-F95107BFE505}"/>
              </a:ext>
            </a:extLst>
          </p:cNvPr>
          <p:cNvGrpSpPr/>
          <p:nvPr/>
        </p:nvGrpSpPr>
        <p:grpSpPr>
          <a:xfrm>
            <a:off x="396531" y="867990"/>
            <a:ext cx="1824770" cy="0"/>
            <a:chOff x="7460343" y="1311756"/>
            <a:chExt cx="2433027" cy="0"/>
          </a:xfrm>
        </p:grpSpPr>
        <p:cxnSp>
          <p:nvCxnSpPr>
            <p:cNvPr id="178" name="直接连接符 177">
              <a:extLst>
                <a:ext uri="{FF2B5EF4-FFF2-40B4-BE49-F238E27FC236}">
                  <a16:creationId xmlns:a16="http://schemas.microsoft.com/office/drawing/2014/main" id="{0B974DCA-43CD-4CCE-AA3A-6B26A93AA425}"/>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9" name="直接连接符 178">
              <a:extLst>
                <a:ext uri="{FF2B5EF4-FFF2-40B4-BE49-F238E27FC236}">
                  <a16:creationId xmlns:a16="http://schemas.microsoft.com/office/drawing/2014/main" id="{41D435DD-C47F-4708-B422-342FDD1F8EB1}"/>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61" name="灯片编号占位符 8">
            <a:extLst>
              <a:ext uri="{FF2B5EF4-FFF2-40B4-BE49-F238E27FC236}">
                <a16:creationId xmlns:a16="http://schemas.microsoft.com/office/drawing/2014/main" id="{553F13DD-45BC-4F3B-9DF1-AE612D3E2637}"/>
              </a:ext>
            </a:extLst>
          </p:cNvPr>
          <p:cNvSpPr>
            <a:spLocks noGrp="1"/>
          </p:cNvSpPr>
          <p:nvPr>
            <p:ph type="sldNum" sz="quarter" idx="4"/>
          </p:nvPr>
        </p:nvSpPr>
        <p:spPr>
          <a:xfrm>
            <a:off x="6754343" y="6394353"/>
            <a:ext cx="2057400" cy="292196"/>
          </a:xfrm>
          <a:prstGeom prst="rect">
            <a:avLst/>
          </a:prstGeom>
        </p:spPr>
        <p:txBody>
          <a:bodyPr vert="horz" lIns="91440" tIns="45720" rIns="91440" bIns="45720" rtlCol="0" anchor="ctr"/>
          <a:lstStyle>
            <a:lvl1pPr algn="r">
              <a:defRPr sz="900">
                <a:solidFill>
                  <a:schemeClr val="tx1">
                    <a:lumMod val="50000"/>
                    <a:lumOff val="50000"/>
                  </a:schemeClr>
                </a:solidFill>
              </a:defRPr>
            </a:lvl1pPr>
          </a:lstStyle>
          <a:p>
            <a:r>
              <a:rPr lang="en-US" altLang="zh-CN"/>
              <a:t>&lt; </a:t>
            </a:r>
            <a:fld id="{A548B57D-AE10-4CF7-A9DF-59FEFA91B28E}" type="slidenum">
              <a:rPr lang="zh-CN" altLang="en-US" smtClean="0"/>
              <a:pPr/>
              <a:t>‹#›</a:t>
            </a:fld>
            <a:r>
              <a:rPr lang="zh-CN" altLang="en-US"/>
              <a:t> </a:t>
            </a:r>
            <a:r>
              <a:rPr lang="en-US" altLang="zh-CN"/>
              <a:t>&gt;</a:t>
            </a:r>
            <a:endParaRPr lang="zh-CN" altLang="en-US" dirty="0"/>
          </a:p>
        </p:txBody>
      </p:sp>
      <p:grpSp>
        <p:nvGrpSpPr>
          <p:cNvPr id="2" name="组合 120">
            <a:extLst>
              <a:ext uri="{FF2B5EF4-FFF2-40B4-BE49-F238E27FC236}">
                <a16:creationId xmlns:a16="http://schemas.microsoft.com/office/drawing/2014/main" id="{2680E9D5-377F-7FB4-7E38-38F4CC72FB6C}"/>
              </a:ext>
            </a:extLst>
          </p:cNvPr>
          <p:cNvGrpSpPr/>
          <p:nvPr/>
        </p:nvGrpSpPr>
        <p:grpSpPr>
          <a:xfrm>
            <a:off x="7379496" y="329882"/>
            <a:ext cx="1512003" cy="444892"/>
            <a:chOff x="9556201" y="498129"/>
            <a:chExt cx="1993881" cy="586680"/>
          </a:xfrm>
        </p:grpSpPr>
        <p:grpSp>
          <p:nvGrpSpPr>
            <p:cNvPr id="3" name="组合 121">
              <a:extLst>
                <a:ext uri="{FF2B5EF4-FFF2-40B4-BE49-F238E27FC236}">
                  <a16:creationId xmlns:a16="http://schemas.microsoft.com/office/drawing/2014/main" id="{4E058531-07F4-9482-D724-7AB8EB11D83F}"/>
                </a:ext>
              </a:extLst>
            </p:cNvPr>
            <p:cNvGrpSpPr/>
            <p:nvPr/>
          </p:nvGrpSpPr>
          <p:grpSpPr>
            <a:xfrm>
              <a:off x="10239376" y="968937"/>
              <a:ext cx="1307697" cy="96254"/>
              <a:chOff x="4616246" y="3878362"/>
              <a:chExt cx="5571416" cy="410087"/>
            </a:xfrm>
            <a:solidFill>
              <a:schemeClr val="tx1">
                <a:alpha val="80000"/>
              </a:schemeClr>
            </a:solidFill>
          </p:grpSpPr>
          <p:sp>
            <p:nvSpPr>
              <p:cNvPr id="41" name="Freeform 17">
                <a:extLst>
                  <a:ext uri="{FF2B5EF4-FFF2-40B4-BE49-F238E27FC236}">
                    <a16:creationId xmlns:a16="http://schemas.microsoft.com/office/drawing/2014/main" id="{0F359FA3-F76C-4EF0-941C-7A939DDC6A5F}"/>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8">
                <a:extLst>
                  <a:ext uri="{FF2B5EF4-FFF2-40B4-BE49-F238E27FC236}">
                    <a16:creationId xmlns:a16="http://schemas.microsoft.com/office/drawing/2014/main" id="{D47C2484-B058-3999-4030-2F5DA1F89241}"/>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19">
                <a:extLst>
                  <a:ext uri="{FF2B5EF4-FFF2-40B4-BE49-F238E27FC236}">
                    <a16:creationId xmlns:a16="http://schemas.microsoft.com/office/drawing/2014/main" id="{ACDA17ED-E94D-2527-7270-36C842C2ABAA}"/>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0">
                <a:extLst>
                  <a:ext uri="{FF2B5EF4-FFF2-40B4-BE49-F238E27FC236}">
                    <a16:creationId xmlns:a16="http://schemas.microsoft.com/office/drawing/2014/main" id="{F821BDA2-F5F0-597B-51E9-BD805FD0C10B}"/>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1">
                <a:extLst>
                  <a:ext uri="{FF2B5EF4-FFF2-40B4-BE49-F238E27FC236}">
                    <a16:creationId xmlns:a16="http://schemas.microsoft.com/office/drawing/2014/main" id="{AD46EB50-C28F-8814-9456-40D01D420056}"/>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22">
                <a:extLst>
                  <a:ext uri="{FF2B5EF4-FFF2-40B4-BE49-F238E27FC236}">
                    <a16:creationId xmlns:a16="http://schemas.microsoft.com/office/drawing/2014/main" id="{8AC1B04C-679A-E1EA-8C76-EBE14815FDAA}"/>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7" name="Freeform 23">
                <a:extLst>
                  <a:ext uri="{FF2B5EF4-FFF2-40B4-BE49-F238E27FC236}">
                    <a16:creationId xmlns:a16="http://schemas.microsoft.com/office/drawing/2014/main" id="{040F872E-AEF3-3253-E4C9-08D5E77C6C32}"/>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25">
                <a:extLst>
                  <a:ext uri="{FF2B5EF4-FFF2-40B4-BE49-F238E27FC236}">
                    <a16:creationId xmlns:a16="http://schemas.microsoft.com/office/drawing/2014/main" id="{87053AD5-B7BC-E588-0D35-8983AA1FD93C}"/>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27">
                <a:extLst>
                  <a:ext uri="{FF2B5EF4-FFF2-40B4-BE49-F238E27FC236}">
                    <a16:creationId xmlns:a16="http://schemas.microsoft.com/office/drawing/2014/main" id="{7E6E22B4-4C9A-C94B-627A-2529D5F03936}"/>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9">
                <a:extLst>
                  <a:ext uri="{FF2B5EF4-FFF2-40B4-BE49-F238E27FC236}">
                    <a16:creationId xmlns:a16="http://schemas.microsoft.com/office/drawing/2014/main" id="{5C2B53D4-F801-41D1-5B2B-D6A31CB32C9D}"/>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30">
                <a:extLst>
                  <a:ext uri="{FF2B5EF4-FFF2-40B4-BE49-F238E27FC236}">
                    <a16:creationId xmlns:a16="http://schemas.microsoft.com/office/drawing/2014/main" id="{EE487A37-9772-DF42-98E1-98B64E1ECFFC}"/>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31">
                <a:extLst>
                  <a:ext uri="{FF2B5EF4-FFF2-40B4-BE49-F238E27FC236}">
                    <a16:creationId xmlns:a16="http://schemas.microsoft.com/office/drawing/2014/main" id="{1375CFCC-D97C-DC01-B81A-E059319A0ACB}"/>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32">
                <a:extLst>
                  <a:ext uri="{FF2B5EF4-FFF2-40B4-BE49-F238E27FC236}">
                    <a16:creationId xmlns:a16="http://schemas.microsoft.com/office/drawing/2014/main" id="{9D18BCA2-922A-EDA9-F4A8-2BCA4D16A125}"/>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33">
                <a:extLst>
                  <a:ext uri="{FF2B5EF4-FFF2-40B4-BE49-F238E27FC236}">
                    <a16:creationId xmlns:a16="http://schemas.microsoft.com/office/drawing/2014/main" id="{5E38B9A9-4216-2EE6-AAD0-F60B8408F8F1}"/>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34">
                <a:extLst>
                  <a:ext uri="{FF2B5EF4-FFF2-40B4-BE49-F238E27FC236}">
                    <a16:creationId xmlns:a16="http://schemas.microsoft.com/office/drawing/2014/main" id="{EB596346-9DA6-F630-43D8-346B45EC3440}"/>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35">
                <a:extLst>
                  <a:ext uri="{FF2B5EF4-FFF2-40B4-BE49-F238E27FC236}">
                    <a16:creationId xmlns:a16="http://schemas.microsoft.com/office/drawing/2014/main" id="{B9BAB043-5A1A-32AB-F184-8851F19E7A7F}"/>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4" name="组合 122">
              <a:extLst>
                <a:ext uri="{FF2B5EF4-FFF2-40B4-BE49-F238E27FC236}">
                  <a16:creationId xmlns:a16="http://schemas.microsoft.com/office/drawing/2014/main" id="{5353065C-964D-AF41-1A56-076D4D71CE64}"/>
                </a:ext>
              </a:extLst>
            </p:cNvPr>
            <p:cNvGrpSpPr/>
            <p:nvPr/>
          </p:nvGrpSpPr>
          <p:grpSpPr>
            <a:xfrm>
              <a:off x="10237120" y="539555"/>
              <a:ext cx="1312962" cy="375239"/>
              <a:chOff x="4606634" y="2048989"/>
              <a:chExt cx="5593843" cy="1598699"/>
            </a:xfrm>
            <a:solidFill>
              <a:schemeClr val="accent1">
                <a:alpha val="80000"/>
              </a:schemeClr>
            </a:solidFill>
          </p:grpSpPr>
          <p:sp>
            <p:nvSpPr>
              <p:cNvPr id="29" name="Freeform 9">
                <a:extLst>
                  <a:ext uri="{FF2B5EF4-FFF2-40B4-BE49-F238E27FC236}">
                    <a16:creationId xmlns:a16="http://schemas.microsoft.com/office/drawing/2014/main" id="{A311505B-1784-907B-28CC-FC61C06A7A0D}"/>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0">
                <a:extLst>
                  <a:ext uri="{FF2B5EF4-FFF2-40B4-BE49-F238E27FC236}">
                    <a16:creationId xmlns:a16="http://schemas.microsoft.com/office/drawing/2014/main" id="{A5699634-9C51-BC40-D3C5-774575CF031B}"/>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1">
                <a:extLst>
                  <a:ext uri="{FF2B5EF4-FFF2-40B4-BE49-F238E27FC236}">
                    <a16:creationId xmlns:a16="http://schemas.microsoft.com/office/drawing/2014/main" id="{02D68281-6099-81EB-BA84-2CB2A9A8280F}"/>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2">
                <a:extLst>
                  <a:ext uri="{FF2B5EF4-FFF2-40B4-BE49-F238E27FC236}">
                    <a16:creationId xmlns:a16="http://schemas.microsoft.com/office/drawing/2014/main" id="{F181D671-8C82-39F4-D28E-04FDF7F51D5A}"/>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3">
                <a:extLst>
                  <a:ext uri="{FF2B5EF4-FFF2-40B4-BE49-F238E27FC236}">
                    <a16:creationId xmlns:a16="http://schemas.microsoft.com/office/drawing/2014/main" id="{E815EF26-F15A-7BB6-6DDE-5599E6D69EA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4">
                <a:extLst>
                  <a:ext uri="{FF2B5EF4-FFF2-40B4-BE49-F238E27FC236}">
                    <a16:creationId xmlns:a16="http://schemas.microsoft.com/office/drawing/2014/main" id="{B75C49F6-08AC-8D35-5E9B-2E5BE43A1D77}"/>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15">
                <a:extLst>
                  <a:ext uri="{FF2B5EF4-FFF2-40B4-BE49-F238E27FC236}">
                    <a16:creationId xmlns:a16="http://schemas.microsoft.com/office/drawing/2014/main" id="{97F9B470-5F7B-6C8E-C611-F6E83F0A5B70}"/>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6">
                <a:extLst>
                  <a:ext uri="{FF2B5EF4-FFF2-40B4-BE49-F238E27FC236}">
                    <a16:creationId xmlns:a16="http://schemas.microsoft.com/office/drawing/2014/main" id="{BDCB7D7D-33D0-880C-FF09-D6DFA45D0A84}"/>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4">
                <a:extLst>
                  <a:ext uri="{FF2B5EF4-FFF2-40B4-BE49-F238E27FC236}">
                    <a16:creationId xmlns:a16="http://schemas.microsoft.com/office/drawing/2014/main" id="{21DB9276-C102-4AF3-23F2-DF65923CC496}"/>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26">
                <a:extLst>
                  <a:ext uri="{FF2B5EF4-FFF2-40B4-BE49-F238E27FC236}">
                    <a16:creationId xmlns:a16="http://schemas.microsoft.com/office/drawing/2014/main" id="{85F76CE1-654C-A0AD-22DF-E4BE43E6A6C4}"/>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28">
                <a:extLst>
                  <a:ext uri="{FF2B5EF4-FFF2-40B4-BE49-F238E27FC236}">
                    <a16:creationId xmlns:a16="http://schemas.microsoft.com/office/drawing/2014/main" id="{14531383-6E88-FBE0-2334-752962F5153F}"/>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36">
                <a:extLst>
                  <a:ext uri="{FF2B5EF4-FFF2-40B4-BE49-F238E27FC236}">
                    <a16:creationId xmlns:a16="http://schemas.microsoft.com/office/drawing/2014/main" id="{0851029E-2573-FE95-6686-E26D558ABAD8}"/>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5" name="组合 123">
              <a:extLst>
                <a:ext uri="{FF2B5EF4-FFF2-40B4-BE49-F238E27FC236}">
                  <a16:creationId xmlns:a16="http://schemas.microsoft.com/office/drawing/2014/main" id="{BCD47B95-27C5-3A3F-025D-033671C563D6}"/>
                </a:ext>
              </a:extLst>
            </p:cNvPr>
            <p:cNvGrpSpPr/>
            <p:nvPr/>
          </p:nvGrpSpPr>
          <p:grpSpPr>
            <a:xfrm>
              <a:off x="9556201" y="498129"/>
              <a:ext cx="588050" cy="586680"/>
              <a:chOff x="2105799" y="20055838"/>
              <a:chExt cx="6748090" cy="6732363"/>
            </a:xfrm>
            <a:solidFill>
              <a:schemeClr val="accent1">
                <a:alpha val="80000"/>
              </a:schemeClr>
            </a:solidFill>
          </p:grpSpPr>
          <p:sp>
            <p:nvSpPr>
              <p:cNvPr id="6" name="Freeform 8">
                <a:extLst>
                  <a:ext uri="{FF2B5EF4-FFF2-40B4-BE49-F238E27FC236}">
                    <a16:creationId xmlns:a16="http://schemas.microsoft.com/office/drawing/2014/main" id="{C20F8591-2F48-1D28-0674-0EC48E9533D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7" name="Freeform 42">
                <a:extLst>
                  <a:ext uri="{FF2B5EF4-FFF2-40B4-BE49-F238E27FC236}">
                    <a16:creationId xmlns:a16="http://schemas.microsoft.com/office/drawing/2014/main" id="{A8596633-B778-7806-9003-2F16AC5787B0}"/>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8" name="Freeform 43">
                <a:extLst>
                  <a:ext uri="{FF2B5EF4-FFF2-40B4-BE49-F238E27FC236}">
                    <a16:creationId xmlns:a16="http://schemas.microsoft.com/office/drawing/2014/main" id="{7B36B617-FF77-07B9-14FB-BD203C16765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9" name="Freeform 44">
                <a:extLst>
                  <a:ext uri="{FF2B5EF4-FFF2-40B4-BE49-F238E27FC236}">
                    <a16:creationId xmlns:a16="http://schemas.microsoft.com/office/drawing/2014/main" id="{A822D3ED-54FD-76FA-2B4A-CE06049000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0" name="Freeform 45">
                <a:extLst>
                  <a:ext uri="{FF2B5EF4-FFF2-40B4-BE49-F238E27FC236}">
                    <a16:creationId xmlns:a16="http://schemas.microsoft.com/office/drawing/2014/main" id="{F527B37E-AEBE-2C42-7A71-B652841EE87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1" name="Freeform 46">
                <a:extLst>
                  <a:ext uri="{FF2B5EF4-FFF2-40B4-BE49-F238E27FC236}">
                    <a16:creationId xmlns:a16="http://schemas.microsoft.com/office/drawing/2014/main" id="{6FCAFB26-130B-93C7-06A0-A0665A90D977}"/>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2" name="Freeform 47">
                <a:extLst>
                  <a:ext uri="{FF2B5EF4-FFF2-40B4-BE49-F238E27FC236}">
                    <a16:creationId xmlns:a16="http://schemas.microsoft.com/office/drawing/2014/main" id="{279A57E3-7CED-8F6C-B293-7E0245DC5D52}"/>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8">
                <a:extLst>
                  <a:ext uri="{FF2B5EF4-FFF2-40B4-BE49-F238E27FC236}">
                    <a16:creationId xmlns:a16="http://schemas.microsoft.com/office/drawing/2014/main" id="{FBFD5B9D-CA68-9BB0-F5C3-B3241F2562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9">
                <a:extLst>
                  <a:ext uri="{FF2B5EF4-FFF2-40B4-BE49-F238E27FC236}">
                    <a16:creationId xmlns:a16="http://schemas.microsoft.com/office/drawing/2014/main" id="{BD5C25EC-8252-B2AE-B40F-C012AFD555EF}"/>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50">
                <a:extLst>
                  <a:ext uri="{FF2B5EF4-FFF2-40B4-BE49-F238E27FC236}">
                    <a16:creationId xmlns:a16="http://schemas.microsoft.com/office/drawing/2014/main" id="{7559537C-328F-9635-5464-DC4E729D4C1E}"/>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51">
                <a:extLst>
                  <a:ext uri="{FF2B5EF4-FFF2-40B4-BE49-F238E27FC236}">
                    <a16:creationId xmlns:a16="http://schemas.microsoft.com/office/drawing/2014/main" id="{ADF5E6AA-BD11-6D09-299F-840572F46DDE}"/>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52">
                <a:extLst>
                  <a:ext uri="{FF2B5EF4-FFF2-40B4-BE49-F238E27FC236}">
                    <a16:creationId xmlns:a16="http://schemas.microsoft.com/office/drawing/2014/main" id="{35913581-1BFE-B569-3B13-A5B571E5AC3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53">
                <a:extLst>
                  <a:ext uri="{FF2B5EF4-FFF2-40B4-BE49-F238E27FC236}">
                    <a16:creationId xmlns:a16="http://schemas.microsoft.com/office/drawing/2014/main" id="{918AAB5E-3769-F7DA-0FB6-9B0961D5BDC1}"/>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54">
                <a:extLst>
                  <a:ext uri="{FF2B5EF4-FFF2-40B4-BE49-F238E27FC236}">
                    <a16:creationId xmlns:a16="http://schemas.microsoft.com/office/drawing/2014/main" id="{2812FA95-3E20-E574-57DF-067D0D506E3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55">
                <a:extLst>
                  <a:ext uri="{FF2B5EF4-FFF2-40B4-BE49-F238E27FC236}">
                    <a16:creationId xmlns:a16="http://schemas.microsoft.com/office/drawing/2014/main" id="{2D316C92-DC13-FDE1-ABDE-9021157853C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6">
                <a:extLst>
                  <a:ext uri="{FF2B5EF4-FFF2-40B4-BE49-F238E27FC236}">
                    <a16:creationId xmlns:a16="http://schemas.microsoft.com/office/drawing/2014/main" id="{93F1EBB7-4523-1E3F-27A2-2045861575F4}"/>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7">
                <a:extLst>
                  <a:ext uri="{FF2B5EF4-FFF2-40B4-BE49-F238E27FC236}">
                    <a16:creationId xmlns:a16="http://schemas.microsoft.com/office/drawing/2014/main" id="{5542210C-4926-2C01-2557-E5E5CC6EFCDE}"/>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8">
                <a:extLst>
                  <a:ext uri="{FF2B5EF4-FFF2-40B4-BE49-F238E27FC236}">
                    <a16:creationId xmlns:a16="http://schemas.microsoft.com/office/drawing/2014/main" id="{ED351ED0-AA24-77AC-ADB2-3B9E60299A09}"/>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9">
                <a:extLst>
                  <a:ext uri="{FF2B5EF4-FFF2-40B4-BE49-F238E27FC236}">
                    <a16:creationId xmlns:a16="http://schemas.microsoft.com/office/drawing/2014/main" id="{8CD578FE-2D70-EC0C-F4D6-34AAB3796A52}"/>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60">
                <a:extLst>
                  <a:ext uri="{FF2B5EF4-FFF2-40B4-BE49-F238E27FC236}">
                    <a16:creationId xmlns:a16="http://schemas.microsoft.com/office/drawing/2014/main" id="{4260A9B1-2E34-D368-E978-08269234FFDD}"/>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61">
                <a:extLst>
                  <a:ext uri="{FF2B5EF4-FFF2-40B4-BE49-F238E27FC236}">
                    <a16:creationId xmlns:a16="http://schemas.microsoft.com/office/drawing/2014/main" id="{1016AE5F-3CEF-0F77-BBBC-E7DD01E0CC3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62">
                <a:extLst>
                  <a:ext uri="{FF2B5EF4-FFF2-40B4-BE49-F238E27FC236}">
                    <a16:creationId xmlns:a16="http://schemas.microsoft.com/office/drawing/2014/main" id="{7F35F69F-AD11-2F2D-EA00-067D364EA28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71">
                <a:extLst>
                  <a:ext uri="{FF2B5EF4-FFF2-40B4-BE49-F238E27FC236}">
                    <a16:creationId xmlns:a16="http://schemas.microsoft.com/office/drawing/2014/main" id="{8BF7CCCB-79B3-1DBC-F971-7B79038149B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Tree>
    <p:extLst>
      <p:ext uri="{BB962C8B-B14F-4D97-AF65-F5344CB8AC3E}">
        <p14:creationId xmlns:p14="http://schemas.microsoft.com/office/powerpoint/2010/main" val="3791432957"/>
      </p:ext>
    </p:extLst>
  </p:cSld>
  <p:clrMapOvr>
    <a:masterClrMapping/>
  </p:clrMapOvr>
  <p:extLst>
    <p:ext uri="{DCECCB84-F9BA-43D5-87BE-67443E8EF086}">
      <p15:sldGuideLst xmlns:p15="http://schemas.microsoft.com/office/powerpoint/2012/main"/>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1_结尾">
    <p:spTree>
      <p:nvGrpSpPr>
        <p:cNvPr id="1" name=""/>
        <p:cNvGrpSpPr/>
        <p:nvPr/>
      </p:nvGrpSpPr>
      <p:grpSpPr>
        <a:xfrm>
          <a:off x="0" y="0"/>
          <a:ext cx="0" cy="0"/>
          <a:chOff x="0" y="0"/>
          <a:chExt cx="0" cy="0"/>
        </a:xfrm>
      </p:grpSpPr>
      <p:sp>
        <p:nvSpPr>
          <p:cNvPr id="66" name="矩形 65">
            <a:extLst>
              <a:ext uri="{FF2B5EF4-FFF2-40B4-BE49-F238E27FC236}">
                <a16:creationId xmlns:a16="http://schemas.microsoft.com/office/drawing/2014/main" id="{9782960B-0298-40C0-9193-B28F17C2A53C}"/>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63" name="椭圆 62">
            <a:extLst>
              <a:ext uri="{FF2B5EF4-FFF2-40B4-BE49-F238E27FC236}">
                <a16:creationId xmlns:a16="http://schemas.microsoft.com/office/drawing/2014/main" id="{F26480F6-566C-42F1-91D5-B755F6AB5120}"/>
              </a:ext>
            </a:extLst>
          </p:cNvPr>
          <p:cNvSpPr/>
          <p:nvPr/>
        </p:nvSpPr>
        <p:spPr>
          <a:xfrm>
            <a:off x="3897843" y="624817"/>
            <a:ext cx="1370087" cy="182678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64" name="组合 63">
            <a:extLst>
              <a:ext uri="{FF2B5EF4-FFF2-40B4-BE49-F238E27FC236}">
                <a16:creationId xmlns:a16="http://schemas.microsoft.com/office/drawing/2014/main" id="{17D64BBA-58A8-428F-887C-708E5659D46B}"/>
              </a:ext>
            </a:extLst>
          </p:cNvPr>
          <p:cNvGrpSpPr/>
          <p:nvPr/>
        </p:nvGrpSpPr>
        <p:grpSpPr>
          <a:xfrm>
            <a:off x="3988361" y="741574"/>
            <a:ext cx="1210824" cy="1610666"/>
            <a:chOff x="2105799" y="20055838"/>
            <a:chExt cx="6748090" cy="6732363"/>
          </a:xfrm>
          <a:solidFill>
            <a:schemeClr val="accent1"/>
          </a:solidFill>
        </p:grpSpPr>
        <p:sp>
          <p:nvSpPr>
            <p:cNvPr id="65" name="Freeform 8">
              <a:extLst>
                <a:ext uri="{FF2B5EF4-FFF2-40B4-BE49-F238E27FC236}">
                  <a16:creationId xmlns:a16="http://schemas.microsoft.com/office/drawing/2014/main" id="{BDD6A6EB-5C5E-45A6-BF3E-295FF9FE1D01}"/>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42">
              <a:extLst>
                <a:ext uri="{FF2B5EF4-FFF2-40B4-BE49-F238E27FC236}">
                  <a16:creationId xmlns:a16="http://schemas.microsoft.com/office/drawing/2014/main" id="{00087E73-C04B-4FF7-88CC-39D146CEE80C}"/>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43">
              <a:extLst>
                <a:ext uri="{FF2B5EF4-FFF2-40B4-BE49-F238E27FC236}">
                  <a16:creationId xmlns:a16="http://schemas.microsoft.com/office/drawing/2014/main" id="{F6684CF1-760F-4F38-9B51-B2BE6F7F0E6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44">
              <a:extLst>
                <a:ext uri="{FF2B5EF4-FFF2-40B4-BE49-F238E27FC236}">
                  <a16:creationId xmlns:a16="http://schemas.microsoft.com/office/drawing/2014/main" id="{6C357B19-2185-4923-86AB-573939DB1CCB}"/>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45">
              <a:extLst>
                <a:ext uri="{FF2B5EF4-FFF2-40B4-BE49-F238E27FC236}">
                  <a16:creationId xmlns:a16="http://schemas.microsoft.com/office/drawing/2014/main" id="{745C8593-CAD2-4EAD-B82D-AA253F717155}"/>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9" name="Freeform 46">
              <a:extLst>
                <a:ext uri="{FF2B5EF4-FFF2-40B4-BE49-F238E27FC236}">
                  <a16:creationId xmlns:a16="http://schemas.microsoft.com/office/drawing/2014/main" id="{B384B41B-780D-42AB-A063-7052CC29D75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0" name="Freeform 47">
              <a:extLst>
                <a:ext uri="{FF2B5EF4-FFF2-40B4-BE49-F238E27FC236}">
                  <a16:creationId xmlns:a16="http://schemas.microsoft.com/office/drawing/2014/main" id="{62FE602F-E75B-4D93-9D94-F688FA6403DC}"/>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1" name="Freeform 48">
              <a:extLst>
                <a:ext uri="{FF2B5EF4-FFF2-40B4-BE49-F238E27FC236}">
                  <a16:creationId xmlns:a16="http://schemas.microsoft.com/office/drawing/2014/main" id="{B0340309-59C7-41A5-A975-6ED4FC6955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2" name="Freeform 49">
              <a:extLst>
                <a:ext uri="{FF2B5EF4-FFF2-40B4-BE49-F238E27FC236}">
                  <a16:creationId xmlns:a16="http://schemas.microsoft.com/office/drawing/2014/main" id="{2CF388E8-3611-4410-879E-C23BF15610B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3" name="Freeform 50">
              <a:extLst>
                <a:ext uri="{FF2B5EF4-FFF2-40B4-BE49-F238E27FC236}">
                  <a16:creationId xmlns:a16="http://schemas.microsoft.com/office/drawing/2014/main" id="{A7E39C54-EAB6-4670-9911-865D0ABBAC33}"/>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4" name="Freeform 51">
              <a:extLst>
                <a:ext uri="{FF2B5EF4-FFF2-40B4-BE49-F238E27FC236}">
                  <a16:creationId xmlns:a16="http://schemas.microsoft.com/office/drawing/2014/main" id="{C328AEB8-604B-4FE9-95BF-7EA4E8ED5D3C}"/>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5" name="Freeform 52">
              <a:extLst>
                <a:ext uri="{FF2B5EF4-FFF2-40B4-BE49-F238E27FC236}">
                  <a16:creationId xmlns:a16="http://schemas.microsoft.com/office/drawing/2014/main" id="{81BC006C-BCD9-45CD-9774-051F478861B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6" name="Freeform 53">
              <a:extLst>
                <a:ext uri="{FF2B5EF4-FFF2-40B4-BE49-F238E27FC236}">
                  <a16:creationId xmlns:a16="http://schemas.microsoft.com/office/drawing/2014/main" id="{086DBB45-39C4-44DE-AB86-92873FECAA8E}"/>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7" name="Freeform 54">
              <a:extLst>
                <a:ext uri="{FF2B5EF4-FFF2-40B4-BE49-F238E27FC236}">
                  <a16:creationId xmlns:a16="http://schemas.microsoft.com/office/drawing/2014/main" id="{09A277B2-A3BA-43A2-BA82-813C993033E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8" name="Freeform 55">
              <a:extLst>
                <a:ext uri="{FF2B5EF4-FFF2-40B4-BE49-F238E27FC236}">
                  <a16:creationId xmlns:a16="http://schemas.microsoft.com/office/drawing/2014/main" id="{3BBD2727-FD37-443A-B218-1F396F8598AF}"/>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9" name="Freeform 56">
              <a:extLst>
                <a:ext uri="{FF2B5EF4-FFF2-40B4-BE49-F238E27FC236}">
                  <a16:creationId xmlns:a16="http://schemas.microsoft.com/office/drawing/2014/main" id="{246B2677-07FC-46C4-AA93-81A6A49524E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0" name="Freeform 57">
              <a:extLst>
                <a:ext uri="{FF2B5EF4-FFF2-40B4-BE49-F238E27FC236}">
                  <a16:creationId xmlns:a16="http://schemas.microsoft.com/office/drawing/2014/main" id="{3C345CC2-F3A1-4D57-A0B2-DBACACAF6DAB}"/>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1" name="Freeform 58">
              <a:extLst>
                <a:ext uri="{FF2B5EF4-FFF2-40B4-BE49-F238E27FC236}">
                  <a16:creationId xmlns:a16="http://schemas.microsoft.com/office/drawing/2014/main" id="{8F6163AE-D7D4-48CF-8F56-27751A27AA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2" name="Freeform 59">
              <a:extLst>
                <a:ext uri="{FF2B5EF4-FFF2-40B4-BE49-F238E27FC236}">
                  <a16:creationId xmlns:a16="http://schemas.microsoft.com/office/drawing/2014/main" id="{DA1F4E85-B289-49FE-BD0A-6540821598DD}"/>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3" name="Freeform 60">
              <a:extLst>
                <a:ext uri="{FF2B5EF4-FFF2-40B4-BE49-F238E27FC236}">
                  <a16:creationId xmlns:a16="http://schemas.microsoft.com/office/drawing/2014/main" id="{DE778FDA-1390-418E-A32B-D860CAB1DDFA}"/>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4" name="Freeform 61">
              <a:extLst>
                <a:ext uri="{FF2B5EF4-FFF2-40B4-BE49-F238E27FC236}">
                  <a16:creationId xmlns:a16="http://schemas.microsoft.com/office/drawing/2014/main" id="{FCCA6383-EF4D-4BBE-B1B8-1964323BC8A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5" name="Freeform 62">
              <a:extLst>
                <a:ext uri="{FF2B5EF4-FFF2-40B4-BE49-F238E27FC236}">
                  <a16:creationId xmlns:a16="http://schemas.microsoft.com/office/drawing/2014/main" id="{23CCBDCB-F7EF-4C6E-AFA9-224128705B98}"/>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6" name="Freeform 71">
              <a:extLst>
                <a:ext uri="{FF2B5EF4-FFF2-40B4-BE49-F238E27FC236}">
                  <a16:creationId xmlns:a16="http://schemas.microsoft.com/office/drawing/2014/main" id="{895D5DE4-D3E3-44FD-A936-3D4830CD2F66}"/>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147" name="标题 1">
            <a:extLst>
              <a:ext uri="{FF2B5EF4-FFF2-40B4-BE49-F238E27FC236}">
                <a16:creationId xmlns:a16="http://schemas.microsoft.com/office/drawing/2014/main" id="{BD9599D0-9EF4-485D-9BF2-FE64B75665AD}"/>
              </a:ext>
            </a:extLst>
          </p:cNvPr>
          <p:cNvSpPr>
            <a:spLocks noGrp="1"/>
          </p:cNvSpPr>
          <p:nvPr>
            <p:ph type="ctrTitle" hasCustomPrompt="1"/>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单击此处编辑结束语</a:t>
            </a:r>
          </a:p>
        </p:txBody>
      </p:sp>
      <p:sp>
        <p:nvSpPr>
          <p:cNvPr id="148" name="副标题 2">
            <a:extLst>
              <a:ext uri="{FF2B5EF4-FFF2-40B4-BE49-F238E27FC236}">
                <a16:creationId xmlns:a16="http://schemas.microsoft.com/office/drawing/2014/main" id="{780F498B-8C32-41D4-A1DA-41A6A68C0055}"/>
              </a:ext>
            </a:extLst>
          </p:cNvPr>
          <p:cNvSpPr>
            <a:spLocks noGrp="1"/>
          </p:cNvSpPr>
          <p:nvPr>
            <p:ph type="subTitle" idx="1" hasCustomPrompt="1"/>
          </p:nvPr>
        </p:nvSpPr>
        <p:spPr>
          <a:xfrm>
            <a:off x="2328863" y="5630315"/>
            <a:ext cx="4486275" cy="360071"/>
          </a:xfrm>
        </p:spPr>
        <p:txBody>
          <a:bodyPr>
            <a:normAutofit/>
          </a:bodyPr>
          <a:lstStyle>
            <a:lvl1pPr marL="0" indent="0" algn="ctr">
              <a:buNone/>
              <a:defRPr lang="zh-CN" altLang="en-US" sz="1350" kern="1200" dirty="0">
                <a:solidFill>
                  <a:prstClr val="black">
                    <a:lumMod val="75000"/>
                    <a:lumOff val="25000"/>
                  </a:prstClr>
                </a:solidFill>
                <a:latin typeface="Arial" panose="020F0502020204030204"/>
                <a:ea typeface="Microsoft YaHei"/>
                <a:cs typeface="+mn-ea"/>
              </a:defRPr>
            </a:lvl1pPr>
            <a:lvl2pPr marL="342892" indent="0" algn="ctr">
              <a:buNone/>
              <a:defRPr sz="1500"/>
            </a:lvl2pPr>
            <a:lvl3pPr marL="685783" indent="0" algn="ctr">
              <a:buNone/>
              <a:defRPr sz="1350"/>
            </a:lvl3pPr>
            <a:lvl4pPr marL="1028675" indent="0" algn="ctr">
              <a:buNone/>
              <a:defRPr sz="1200"/>
            </a:lvl4pPr>
            <a:lvl5pPr marL="1371566" indent="0" algn="ctr">
              <a:buNone/>
              <a:defRPr sz="1200"/>
            </a:lvl5pPr>
            <a:lvl6pPr marL="1714457" indent="0" algn="ctr">
              <a:buNone/>
              <a:defRPr sz="1200"/>
            </a:lvl6pPr>
            <a:lvl7pPr marL="2057348" indent="0" algn="ctr">
              <a:buNone/>
              <a:defRPr sz="1200"/>
            </a:lvl7pPr>
            <a:lvl8pPr marL="2400240" indent="0" algn="ctr">
              <a:buNone/>
              <a:defRPr sz="1200"/>
            </a:lvl8pPr>
            <a:lvl9pPr marL="2743132" indent="0" algn="ctr">
              <a:buNone/>
              <a:defRPr sz="1200"/>
            </a:lvl9pPr>
          </a:lstStyle>
          <a:p>
            <a:r>
              <a:rPr lang="zh-CN" altLang="en-US" dirty="0"/>
              <a:t>单击此处编辑作者信息</a:t>
            </a:r>
          </a:p>
        </p:txBody>
      </p:sp>
    </p:spTree>
    <p:extLst>
      <p:ext uri="{BB962C8B-B14F-4D97-AF65-F5344CB8AC3E}">
        <p14:creationId xmlns:p14="http://schemas.microsoft.com/office/powerpoint/2010/main" val="3012381190"/>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封面-1">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106296C0-E8A8-4ABD-980C-DC99A7F42D7F}"/>
              </a:ext>
            </a:extLst>
          </p:cNvPr>
          <p:cNvPicPr>
            <a:picLocks noChangeAspect="1"/>
          </p:cNvPicPr>
          <p:nvPr/>
        </p:nvPicPr>
        <p:blipFill>
          <a:blip r:embed="rId2"/>
          <a:stretch>
            <a:fillRect/>
          </a:stretch>
        </p:blipFill>
        <p:spPr>
          <a:xfrm>
            <a:off x="0" y="2"/>
            <a:ext cx="9144000" cy="3357217"/>
          </a:xfrm>
          <a:prstGeom prst="rect">
            <a:avLst/>
          </a:prstGeom>
        </p:spPr>
      </p:pic>
      <p:sp>
        <p:nvSpPr>
          <p:cNvPr id="4" name="矩形 3">
            <a:extLst>
              <a:ext uri="{FF2B5EF4-FFF2-40B4-BE49-F238E27FC236}">
                <a16:creationId xmlns:a16="http://schemas.microsoft.com/office/drawing/2014/main" id="{4BC187F1-42E5-4383-AC3D-83B120CDE410}"/>
              </a:ext>
            </a:extLst>
          </p:cNvPr>
          <p:cNvSpPr/>
          <p:nvPr/>
        </p:nvSpPr>
        <p:spPr>
          <a:xfrm>
            <a:off x="-600" y="-7913"/>
            <a:ext cx="9144000" cy="3361208"/>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椭圆 4">
            <a:extLst>
              <a:ext uri="{FF2B5EF4-FFF2-40B4-BE49-F238E27FC236}">
                <a16:creationId xmlns:a16="http://schemas.microsoft.com/office/drawing/2014/main" id="{F7087F57-B8B2-4F52-943A-08BE08AC8C9F}"/>
              </a:ext>
            </a:extLst>
          </p:cNvPr>
          <p:cNvSpPr/>
          <p:nvPr/>
        </p:nvSpPr>
        <p:spPr>
          <a:xfrm>
            <a:off x="3977640" y="2562096"/>
            <a:ext cx="1188720" cy="15849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a:extLst>
              <a:ext uri="{FF2B5EF4-FFF2-40B4-BE49-F238E27FC236}">
                <a16:creationId xmlns:a16="http://schemas.microsoft.com/office/drawing/2014/main" id="{ACAC108B-5150-431E-B389-3B1F46A2B67E}"/>
              </a:ext>
            </a:extLst>
          </p:cNvPr>
          <p:cNvGrpSpPr/>
          <p:nvPr/>
        </p:nvGrpSpPr>
        <p:grpSpPr>
          <a:xfrm>
            <a:off x="4057650" y="2670375"/>
            <a:ext cx="1028700" cy="1368402"/>
            <a:chOff x="2105799" y="20055838"/>
            <a:chExt cx="6748090" cy="6732363"/>
          </a:xfrm>
          <a:solidFill>
            <a:srgbClr val="8B0012">
              <a:alpha val="80000"/>
            </a:srgbClr>
          </a:solidFill>
        </p:grpSpPr>
        <p:sp>
          <p:nvSpPr>
            <p:cNvPr id="7" name="Freeform 8">
              <a:extLst>
                <a:ext uri="{FF2B5EF4-FFF2-40B4-BE49-F238E27FC236}">
                  <a16:creationId xmlns:a16="http://schemas.microsoft.com/office/drawing/2014/main" id="{A4BB1E0C-3B71-494C-90A5-5E83B05763C4}"/>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8" name="Freeform 42">
              <a:extLst>
                <a:ext uri="{FF2B5EF4-FFF2-40B4-BE49-F238E27FC236}">
                  <a16:creationId xmlns:a16="http://schemas.microsoft.com/office/drawing/2014/main" id="{9C922C0C-6676-4220-A57A-6A60B760EC5E}"/>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9" name="Freeform 43">
              <a:extLst>
                <a:ext uri="{FF2B5EF4-FFF2-40B4-BE49-F238E27FC236}">
                  <a16:creationId xmlns:a16="http://schemas.microsoft.com/office/drawing/2014/main" id="{13B11B68-25F0-45BA-8167-7E67FD4D1E0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0" name="Freeform 44">
              <a:extLst>
                <a:ext uri="{FF2B5EF4-FFF2-40B4-BE49-F238E27FC236}">
                  <a16:creationId xmlns:a16="http://schemas.microsoft.com/office/drawing/2014/main" id="{3AA3C9BE-308B-42E0-B388-8B9594616391}"/>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1" name="Freeform 45">
              <a:extLst>
                <a:ext uri="{FF2B5EF4-FFF2-40B4-BE49-F238E27FC236}">
                  <a16:creationId xmlns:a16="http://schemas.microsoft.com/office/drawing/2014/main" id="{2270AF1B-A34B-4183-AA58-499F7FC92BE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2" name="Freeform 46">
              <a:extLst>
                <a:ext uri="{FF2B5EF4-FFF2-40B4-BE49-F238E27FC236}">
                  <a16:creationId xmlns:a16="http://schemas.microsoft.com/office/drawing/2014/main" id="{1648A05A-8C9B-4DCB-ADF5-C0E9CA804EF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3" name="Freeform 47">
              <a:extLst>
                <a:ext uri="{FF2B5EF4-FFF2-40B4-BE49-F238E27FC236}">
                  <a16:creationId xmlns:a16="http://schemas.microsoft.com/office/drawing/2014/main" id="{780F1822-408A-4D9E-A7BB-5649D8459E2F}"/>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4" name="Freeform 48">
              <a:extLst>
                <a:ext uri="{FF2B5EF4-FFF2-40B4-BE49-F238E27FC236}">
                  <a16:creationId xmlns:a16="http://schemas.microsoft.com/office/drawing/2014/main" id="{D7B27305-F882-49EB-B5D1-DAD265B8F59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5" name="Freeform 49">
              <a:extLst>
                <a:ext uri="{FF2B5EF4-FFF2-40B4-BE49-F238E27FC236}">
                  <a16:creationId xmlns:a16="http://schemas.microsoft.com/office/drawing/2014/main" id="{1C88A9B0-6500-44EB-B523-6AB8CF2E5B58}"/>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6" name="Freeform 50">
              <a:extLst>
                <a:ext uri="{FF2B5EF4-FFF2-40B4-BE49-F238E27FC236}">
                  <a16:creationId xmlns:a16="http://schemas.microsoft.com/office/drawing/2014/main" id="{02B0BE86-EC4F-4A7E-B284-3AA3AEE5F3B5}"/>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7" name="Freeform 51">
              <a:extLst>
                <a:ext uri="{FF2B5EF4-FFF2-40B4-BE49-F238E27FC236}">
                  <a16:creationId xmlns:a16="http://schemas.microsoft.com/office/drawing/2014/main" id="{D646E307-5A0C-4184-9829-2D12C5F1D73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8" name="Freeform 52">
              <a:extLst>
                <a:ext uri="{FF2B5EF4-FFF2-40B4-BE49-F238E27FC236}">
                  <a16:creationId xmlns:a16="http://schemas.microsoft.com/office/drawing/2014/main" id="{1213DF27-0675-40E1-AF04-500FEC47309C}"/>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19" name="Freeform 53">
              <a:extLst>
                <a:ext uri="{FF2B5EF4-FFF2-40B4-BE49-F238E27FC236}">
                  <a16:creationId xmlns:a16="http://schemas.microsoft.com/office/drawing/2014/main" id="{78B921DD-11CC-425E-A465-F4034A5A080D}"/>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0" name="Freeform 54">
              <a:extLst>
                <a:ext uri="{FF2B5EF4-FFF2-40B4-BE49-F238E27FC236}">
                  <a16:creationId xmlns:a16="http://schemas.microsoft.com/office/drawing/2014/main" id="{E251C559-AD0A-4238-9C00-053CFAFCF573}"/>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1" name="Freeform 55">
              <a:extLst>
                <a:ext uri="{FF2B5EF4-FFF2-40B4-BE49-F238E27FC236}">
                  <a16:creationId xmlns:a16="http://schemas.microsoft.com/office/drawing/2014/main" id="{22DC21C7-7AEE-4789-B295-78B5A39F5F12}"/>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2" name="Freeform 56">
              <a:extLst>
                <a:ext uri="{FF2B5EF4-FFF2-40B4-BE49-F238E27FC236}">
                  <a16:creationId xmlns:a16="http://schemas.microsoft.com/office/drawing/2014/main" id="{2089A1EF-769C-4B32-ACB7-0843ADFE09AA}"/>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3" name="Freeform 57">
              <a:extLst>
                <a:ext uri="{FF2B5EF4-FFF2-40B4-BE49-F238E27FC236}">
                  <a16:creationId xmlns:a16="http://schemas.microsoft.com/office/drawing/2014/main" id="{89065D5C-2F82-4B9C-9DCF-556527D2755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4" name="Freeform 58">
              <a:extLst>
                <a:ext uri="{FF2B5EF4-FFF2-40B4-BE49-F238E27FC236}">
                  <a16:creationId xmlns:a16="http://schemas.microsoft.com/office/drawing/2014/main" id="{63D30659-2737-4732-A71C-025BE4A9E86B}"/>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5" name="Freeform 59">
              <a:extLst>
                <a:ext uri="{FF2B5EF4-FFF2-40B4-BE49-F238E27FC236}">
                  <a16:creationId xmlns:a16="http://schemas.microsoft.com/office/drawing/2014/main" id="{26925B20-892F-495B-ACDF-9EC468A2C7C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6" name="Freeform 60">
              <a:extLst>
                <a:ext uri="{FF2B5EF4-FFF2-40B4-BE49-F238E27FC236}">
                  <a16:creationId xmlns:a16="http://schemas.microsoft.com/office/drawing/2014/main" id="{F4DFD42E-FD06-4DD4-BD5D-E8024A4948AB}"/>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7" name="Freeform 61">
              <a:extLst>
                <a:ext uri="{FF2B5EF4-FFF2-40B4-BE49-F238E27FC236}">
                  <a16:creationId xmlns:a16="http://schemas.microsoft.com/office/drawing/2014/main" id="{AFA1A6B6-4731-43D9-A6A3-8AFB9A5AE684}"/>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8" name="Freeform 62">
              <a:extLst>
                <a:ext uri="{FF2B5EF4-FFF2-40B4-BE49-F238E27FC236}">
                  <a16:creationId xmlns:a16="http://schemas.microsoft.com/office/drawing/2014/main" id="{7C89F33A-1343-45E8-91E5-F27A8457EA0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29" name="Freeform 71">
              <a:extLst>
                <a:ext uri="{FF2B5EF4-FFF2-40B4-BE49-F238E27FC236}">
                  <a16:creationId xmlns:a16="http://schemas.microsoft.com/office/drawing/2014/main" id="{592EB9D1-7BB9-4D0B-9C6E-355FA946B6E7}"/>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36" name="文本占位符 35">
            <a:extLst>
              <a:ext uri="{FF2B5EF4-FFF2-40B4-BE49-F238E27FC236}">
                <a16:creationId xmlns:a16="http://schemas.microsoft.com/office/drawing/2014/main" id="{99EF31F4-C1DD-413E-8350-2A8F905B444F}"/>
              </a:ext>
            </a:extLst>
          </p:cNvPr>
          <p:cNvSpPr>
            <a:spLocks noGrp="1"/>
          </p:cNvSpPr>
          <p:nvPr>
            <p:ph type="body" sz="quarter" idx="10" hasCustomPrompt="1"/>
          </p:nvPr>
        </p:nvSpPr>
        <p:spPr>
          <a:xfrm>
            <a:off x="1204914" y="4264178"/>
            <a:ext cx="6731794" cy="781050"/>
          </a:xfrm>
        </p:spPr>
        <p:txBody>
          <a:bodyPr>
            <a:normAutofit/>
          </a:bodyPr>
          <a:lstStyle>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stStyle>
          <a:p>
            <a:pPr algn="ctr">
              <a:lnSpc>
                <a:spcPct val="120000"/>
              </a:lnSpc>
              <a:defRPr/>
            </a:pP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北京大学学术答辩通用</a:t>
            </a:r>
            <a:r>
              <a:rPr lang="en-US" altLang="zh-CN"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PPT</a:t>
            </a:r>
            <a:r>
              <a:rPr lang="zh-CN" altLang="en-US" sz="3000" b="1" spc="225" dirty="0">
                <a:solidFill>
                  <a:schemeClr val="tx1">
                    <a:lumMod val="85000"/>
                    <a:lumOff val="15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itchFamily="34" charset="-122"/>
              </a:rPr>
              <a:t>模板</a:t>
            </a:r>
          </a:p>
        </p:txBody>
      </p:sp>
      <p:sp>
        <p:nvSpPr>
          <p:cNvPr id="41" name="文本占位符 37">
            <a:extLst>
              <a:ext uri="{FF2B5EF4-FFF2-40B4-BE49-F238E27FC236}">
                <a16:creationId xmlns:a16="http://schemas.microsoft.com/office/drawing/2014/main" id="{D6220974-BA97-4239-8B37-C87F7F2D4871}"/>
              </a:ext>
            </a:extLst>
          </p:cNvPr>
          <p:cNvSpPr>
            <a:spLocks noGrp="1"/>
          </p:cNvSpPr>
          <p:nvPr>
            <p:ph type="body" sz="quarter" idx="11" hasCustomPrompt="1"/>
          </p:nvPr>
        </p:nvSpPr>
        <p:spPr>
          <a:xfrm>
            <a:off x="1683746" y="5389161"/>
            <a:ext cx="1490663" cy="279307"/>
          </a:xfrm>
          <a:noFill/>
        </p:spPr>
        <p:txBody>
          <a:bodyPr wrap="square" rtlCol="0">
            <a:spAutoFit/>
          </a:bodyPr>
          <a:lstStyle>
            <a:lvl1pPr marL="0" indent="0">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答辩人：</a:t>
            </a:r>
            <a:r>
              <a:rPr lang="en-US" altLang="zh-CN" dirty="0"/>
              <a:t>XXX</a:t>
            </a:r>
            <a:endParaRPr lang="zh-CN" altLang="en-US" dirty="0"/>
          </a:p>
        </p:txBody>
      </p:sp>
      <p:sp>
        <p:nvSpPr>
          <p:cNvPr id="42" name="文本占位符 37">
            <a:extLst>
              <a:ext uri="{FF2B5EF4-FFF2-40B4-BE49-F238E27FC236}">
                <a16:creationId xmlns:a16="http://schemas.microsoft.com/office/drawing/2014/main" id="{1E1C9D50-4952-418A-9BEE-D99198F6E380}"/>
              </a:ext>
            </a:extLst>
          </p:cNvPr>
          <p:cNvSpPr>
            <a:spLocks noGrp="1"/>
          </p:cNvSpPr>
          <p:nvPr>
            <p:ph type="body" sz="quarter" idx="12" hasCustomPrompt="1"/>
          </p:nvPr>
        </p:nvSpPr>
        <p:spPr>
          <a:xfrm>
            <a:off x="3826672" y="5389161"/>
            <a:ext cx="1490663" cy="279307"/>
          </a:xfrm>
          <a:noFill/>
        </p:spPr>
        <p:txBody>
          <a:bodyPr wrap="square" rtlCol="0">
            <a:spAutoFit/>
          </a:bodyPr>
          <a:lstStyle>
            <a:lvl1pPr marL="0" indent="0" algn="ct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指导教师：</a:t>
            </a:r>
            <a:r>
              <a:rPr lang="en-US" altLang="zh-CN" dirty="0"/>
              <a:t>XXX</a:t>
            </a:r>
            <a:endParaRPr lang="zh-CN" altLang="en-US" dirty="0"/>
          </a:p>
        </p:txBody>
      </p:sp>
      <p:sp>
        <p:nvSpPr>
          <p:cNvPr id="43" name="文本占位符 37">
            <a:extLst>
              <a:ext uri="{FF2B5EF4-FFF2-40B4-BE49-F238E27FC236}">
                <a16:creationId xmlns:a16="http://schemas.microsoft.com/office/drawing/2014/main" id="{62842471-F840-45CA-8087-A1D9DF3CA908}"/>
              </a:ext>
            </a:extLst>
          </p:cNvPr>
          <p:cNvSpPr>
            <a:spLocks noGrp="1"/>
          </p:cNvSpPr>
          <p:nvPr>
            <p:ph type="body" sz="quarter" idx="13" hasCustomPrompt="1"/>
          </p:nvPr>
        </p:nvSpPr>
        <p:spPr>
          <a:xfrm>
            <a:off x="5969598" y="5389158"/>
            <a:ext cx="1490663" cy="279307"/>
          </a:xfrm>
          <a:noFill/>
        </p:spPr>
        <p:txBody>
          <a:bodyPr wrap="square" rtlCol="0">
            <a:spAutoFit/>
          </a:bodyPr>
          <a:lstStyle>
            <a:lvl1pPr marL="0" indent="0" algn="r">
              <a:buNone/>
              <a:defRPr lang="zh-CN" altLang="en-US" sz="1350" dirty="0">
                <a:solidFill>
                  <a:srgbClr val="222A35"/>
                </a:solidFill>
                <a:latin typeface="微软雅黑" panose="020B0503020204020204" pitchFamily="34" charset="-122"/>
                <a:ea typeface="微软雅黑" panose="020B0503020204020204" pitchFamily="34" charset="-122"/>
              </a:defRPr>
            </a:lvl1pPr>
          </a:lstStyle>
          <a:p>
            <a:pPr marL="0" lvl="0"/>
            <a:r>
              <a:rPr lang="zh-CN" altLang="en-US" dirty="0"/>
              <a:t>院系：</a:t>
            </a:r>
            <a:r>
              <a:rPr lang="en-US" altLang="zh-CN" dirty="0"/>
              <a:t>XXX</a:t>
            </a:r>
            <a:endParaRPr lang="zh-CN" altLang="en-US" dirty="0"/>
          </a:p>
        </p:txBody>
      </p:sp>
    </p:spTree>
    <p:extLst>
      <p:ext uri="{BB962C8B-B14F-4D97-AF65-F5344CB8AC3E}">
        <p14:creationId xmlns:p14="http://schemas.microsoft.com/office/powerpoint/2010/main" val="308034551"/>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目录-4部分">
    <p:spTree>
      <p:nvGrpSpPr>
        <p:cNvPr id="1" name=""/>
        <p:cNvGrpSpPr/>
        <p:nvPr/>
      </p:nvGrpSpPr>
      <p:grpSpPr>
        <a:xfrm>
          <a:off x="0" y="0"/>
          <a:ext cx="0" cy="0"/>
          <a:chOff x="0" y="0"/>
          <a:chExt cx="0" cy="0"/>
        </a:xfrm>
      </p:grpSpPr>
      <p:sp>
        <p:nvSpPr>
          <p:cNvPr id="55" name="矩形 54">
            <a:extLst>
              <a:ext uri="{FF2B5EF4-FFF2-40B4-BE49-F238E27FC236}">
                <a16:creationId xmlns:a16="http://schemas.microsoft.com/office/drawing/2014/main" id="{4D6291A7-7416-4ABD-BDD5-1A52FB976A6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7" name="矩形 6">
            <a:extLst>
              <a:ext uri="{FF2B5EF4-FFF2-40B4-BE49-F238E27FC236}">
                <a16:creationId xmlns:a16="http://schemas.microsoft.com/office/drawing/2014/main" id="{22F2AF65-774C-46B4-8BD3-F9EC13500DE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5" name="文本占位符 40">
            <a:extLst>
              <a:ext uri="{FF2B5EF4-FFF2-40B4-BE49-F238E27FC236}">
                <a16:creationId xmlns:a16="http://schemas.microsoft.com/office/drawing/2014/main" id="{E092B345-4879-4708-91A6-4E07DC6C11C0}"/>
              </a:ext>
            </a:extLst>
          </p:cNvPr>
          <p:cNvSpPr>
            <a:spLocks noGrp="1"/>
          </p:cNvSpPr>
          <p:nvPr>
            <p:ph type="body" sz="quarter" idx="10" hasCustomPrompt="1"/>
          </p:nvPr>
        </p:nvSpPr>
        <p:spPr>
          <a:xfrm>
            <a:off x="5869137" y="1561152"/>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6" name="文本占位符 40">
            <a:extLst>
              <a:ext uri="{FF2B5EF4-FFF2-40B4-BE49-F238E27FC236}">
                <a16:creationId xmlns:a16="http://schemas.microsoft.com/office/drawing/2014/main" id="{03810C05-3860-4CF4-B2C4-7B90D45455E3}"/>
              </a:ext>
            </a:extLst>
          </p:cNvPr>
          <p:cNvSpPr>
            <a:spLocks noGrp="1"/>
          </p:cNvSpPr>
          <p:nvPr>
            <p:ph type="body" sz="quarter" idx="11" hasCustomPrompt="1"/>
          </p:nvPr>
        </p:nvSpPr>
        <p:spPr>
          <a:xfrm>
            <a:off x="5869137" y="2650906"/>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7" name="文本占位符 40">
            <a:extLst>
              <a:ext uri="{FF2B5EF4-FFF2-40B4-BE49-F238E27FC236}">
                <a16:creationId xmlns:a16="http://schemas.microsoft.com/office/drawing/2014/main" id="{0A0C6CFA-9C78-45B1-B085-C2C99900D665}"/>
              </a:ext>
            </a:extLst>
          </p:cNvPr>
          <p:cNvSpPr>
            <a:spLocks noGrp="1"/>
          </p:cNvSpPr>
          <p:nvPr>
            <p:ph type="body" sz="quarter" idx="12" hasCustomPrompt="1"/>
          </p:nvPr>
        </p:nvSpPr>
        <p:spPr>
          <a:xfrm>
            <a:off x="5869137" y="3740660"/>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9" name="文本占位符 40">
            <a:extLst>
              <a:ext uri="{FF2B5EF4-FFF2-40B4-BE49-F238E27FC236}">
                <a16:creationId xmlns:a16="http://schemas.microsoft.com/office/drawing/2014/main" id="{6FA729E4-5DE0-4287-AF67-5FB2109F1BB2}"/>
              </a:ext>
            </a:extLst>
          </p:cNvPr>
          <p:cNvSpPr>
            <a:spLocks noGrp="1"/>
          </p:cNvSpPr>
          <p:nvPr>
            <p:ph type="body" sz="quarter" idx="14" hasCustomPrompt="1"/>
          </p:nvPr>
        </p:nvSpPr>
        <p:spPr>
          <a:xfrm>
            <a:off x="5869137" y="4830414"/>
            <a:ext cx="2291884"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50" name="文本框 49">
            <a:extLst>
              <a:ext uri="{FF2B5EF4-FFF2-40B4-BE49-F238E27FC236}">
                <a16:creationId xmlns:a16="http://schemas.microsoft.com/office/drawing/2014/main" id="{56A38F7D-163D-40CF-868C-B65E57289CD7}"/>
              </a:ext>
            </a:extLst>
          </p:cNvPr>
          <p:cNvSpPr txBox="1"/>
          <p:nvPr/>
        </p:nvSpPr>
        <p:spPr>
          <a:xfrm>
            <a:off x="5111151" y="1512607"/>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1" name="文本框 50">
            <a:extLst>
              <a:ext uri="{FF2B5EF4-FFF2-40B4-BE49-F238E27FC236}">
                <a16:creationId xmlns:a16="http://schemas.microsoft.com/office/drawing/2014/main" id="{CDED66E5-4D15-407E-B9E9-A0489B585942}"/>
              </a:ext>
            </a:extLst>
          </p:cNvPr>
          <p:cNvSpPr txBox="1"/>
          <p:nvPr/>
        </p:nvSpPr>
        <p:spPr>
          <a:xfrm>
            <a:off x="5111151" y="2596054"/>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2" name="文本框 51">
            <a:extLst>
              <a:ext uri="{FF2B5EF4-FFF2-40B4-BE49-F238E27FC236}">
                <a16:creationId xmlns:a16="http://schemas.microsoft.com/office/drawing/2014/main" id="{507C5DA2-D768-4F0B-A91A-C33F1FD9102B}"/>
              </a:ext>
            </a:extLst>
          </p:cNvPr>
          <p:cNvSpPr txBox="1"/>
          <p:nvPr/>
        </p:nvSpPr>
        <p:spPr>
          <a:xfrm>
            <a:off x="5111151" y="3679496"/>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A511A62B-B193-4739-A793-D7002B471A43}"/>
              </a:ext>
            </a:extLst>
          </p:cNvPr>
          <p:cNvSpPr txBox="1"/>
          <p:nvPr/>
        </p:nvSpPr>
        <p:spPr>
          <a:xfrm>
            <a:off x="5111151" y="4762945"/>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50134B45-47D8-49EC-B2C4-4ECBF0176BD7}"/>
              </a:ext>
            </a:extLst>
          </p:cNvPr>
          <p:cNvGrpSpPr/>
          <p:nvPr/>
        </p:nvGrpSpPr>
        <p:grpSpPr>
          <a:xfrm>
            <a:off x="1818851" y="3183822"/>
            <a:ext cx="1459275" cy="1941162"/>
            <a:chOff x="2105799" y="20055838"/>
            <a:chExt cx="6748090" cy="6732363"/>
          </a:xfrm>
          <a:solidFill>
            <a:schemeClr val="accent1"/>
          </a:solidFill>
        </p:grpSpPr>
        <p:sp>
          <p:nvSpPr>
            <p:cNvPr id="57" name="Freeform 8">
              <a:extLst>
                <a:ext uri="{FF2B5EF4-FFF2-40B4-BE49-F238E27FC236}">
                  <a16:creationId xmlns:a16="http://schemas.microsoft.com/office/drawing/2014/main" id="{3AFA21E4-54E4-474B-AB1C-59ABBA29DA26}"/>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38B24B0A-5539-4D2D-A7DD-73E521128A7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E0E9CC68-E749-47CC-8EEF-B8B1D81C1F03}"/>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DB2F8014-13A0-4EED-9E54-018B50E749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74ABE961-157F-44CB-B98E-6BC13D4BE11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A8EDD165-034A-405C-8387-D78D2A7E500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7B6C6F1F-1F3E-4FDB-922F-9463383773F7}"/>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29FCF922-820E-4CDB-86F9-1B2BFFAC1EB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BC9F70C6-EC0D-4FF5-BC12-B628A56E4AC2}"/>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22C93A2B-D2C4-4B41-AED7-1C8A35C4F4F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49AA6AE9-EE4E-4805-8DAD-3192F29A00F6}"/>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58F96C6B-EC74-4E2B-BEFE-85CD9E272B8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B0809F50-496A-4255-B4DE-C9A321AB701C}"/>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9F87CF65-112C-4ABD-B2D1-00BAFED667A8}"/>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51971117-C1ED-4363-98CD-BF4F681FEB29}"/>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A9659DA4-2A51-43A6-922C-5D9741A264C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D2AD94D-A2FC-47E6-9333-74F53AD4AD8C}"/>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FBF04BC2-9173-4560-A801-C3E77FAFAD0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10B5FD19-1004-4FBB-A735-BADE89DBC32F}"/>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E46D3E77-3956-4899-9133-7E5AB0838600}"/>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EC0140A-1488-4FC2-A47E-78B02853636C}"/>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3F5EEE1-8308-4F13-B04A-6876990D565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AB75AD00-AB3C-43A5-A617-D40ADF65DFEA}"/>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618266206"/>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目录-5部分">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07DDBCB7-E991-46B4-8485-8E5161A9C4C0}"/>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71" name="矩形 70">
            <a:extLst>
              <a:ext uri="{FF2B5EF4-FFF2-40B4-BE49-F238E27FC236}">
                <a16:creationId xmlns:a16="http://schemas.microsoft.com/office/drawing/2014/main" id="{1DEB25A3-6BFF-4215-894B-71D6E2DD833C}"/>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35" name="图形 34">
            <a:extLst>
              <a:ext uri="{FF2B5EF4-FFF2-40B4-BE49-F238E27FC236}">
                <a16:creationId xmlns:a16="http://schemas.microsoft.com/office/drawing/2014/main" id="{3A501E88-F75F-4CDF-AE88-C91E47187A1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grpSp>
        <p:nvGrpSpPr>
          <p:cNvPr id="8" name="组合 7">
            <a:extLst>
              <a:ext uri="{FF2B5EF4-FFF2-40B4-BE49-F238E27FC236}">
                <a16:creationId xmlns:a16="http://schemas.microsoft.com/office/drawing/2014/main" id="{ED8836D6-4104-415F-A6DA-0E694613F791}"/>
              </a:ext>
            </a:extLst>
          </p:cNvPr>
          <p:cNvGrpSpPr/>
          <p:nvPr/>
        </p:nvGrpSpPr>
        <p:grpSpPr>
          <a:xfrm>
            <a:off x="1722163" y="1033226"/>
            <a:ext cx="1766171" cy="1691739"/>
            <a:chOff x="2202591" y="1033221"/>
            <a:chExt cx="2354895" cy="1691739"/>
          </a:xfrm>
        </p:grpSpPr>
        <p:sp>
          <p:nvSpPr>
            <p:cNvPr id="9" name="标题 1">
              <a:extLst>
                <a:ext uri="{FF2B5EF4-FFF2-40B4-BE49-F238E27FC236}">
                  <a16:creationId xmlns:a16="http://schemas.microsoft.com/office/drawing/2014/main" id="{1E5B2D9B-48E4-45CC-A328-3F68B6E6DD69}"/>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10" name="文本框 9">
              <a:extLst>
                <a:ext uri="{FF2B5EF4-FFF2-40B4-BE49-F238E27FC236}">
                  <a16:creationId xmlns:a16="http://schemas.microsoft.com/office/drawing/2014/main" id="{BE44CE6C-A329-4948-8A82-1DEFBD1A051B}"/>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41" name="文本占位符 40">
            <a:extLst>
              <a:ext uri="{FF2B5EF4-FFF2-40B4-BE49-F238E27FC236}">
                <a16:creationId xmlns:a16="http://schemas.microsoft.com/office/drawing/2014/main" id="{1DDB07A2-0BEC-42D8-BCBF-4274AF207FC0}"/>
              </a:ext>
            </a:extLst>
          </p:cNvPr>
          <p:cNvSpPr>
            <a:spLocks noGrp="1"/>
          </p:cNvSpPr>
          <p:nvPr>
            <p:ph type="body" sz="quarter" idx="10" hasCustomPrompt="1"/>
          </p:nvPr>
        </p:nvSpPr>
        <p:spPr>
          <a:xfrm>
            <a:off x="5864932" y="14087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2" name="文本占位符 40">
            <a:extLst>
              <a:ext uri="{FF2B5EF4-FFF2-40B4-BE49-F238E27FC236}">
                <a16:creationId xmlns:a16="http://schemas.microsoft.com/office/drawing/2014/main" id="{3EE8ADE6-8EEE-4661-B83E-89A22DA1686F}"/>
              </a:ext>
            </a:extLst>
          </p:cNvPr>
          <p:cNvSpPr>
            <a:spLocks noGrp="1"/>
          </p:cNvSpPr>
          <p:nvPr>
            <p:ph type="body" sz="quarter" idx="11" hasCustomPrompt="1"/>
          </p:nvPr>
        </p:nvSpPr>
        <p:spPr>
          <a:xfrm>
            <a:off x="5864932" y="23022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3" name="文本占位符 40">
            <a:extLst>
              <a:ext uri="{FF2B5EF4-FFF2-40B4-BE49-F238E27FC236}">
                <a16:creationId xmlns:a16="http://schemas.microsoft.com/office/drawing/2014/main" id="{B8DAAE4E-CF42-40B4-8C0C-8AA671368AD5}"/>
              </a:ext>
            </a:extLst>
          </p:cNvPr>
          <p:cNvSpPr>
            <a:spLocks noGrp="1"/>
          </p:cNvSpPr>
          <p:nvPr>
            <p:ph type="body" sz="quarter" idx="12" hasCustomPrompt="1"/>
          </p:nvPr>
        </p:nvSpPr>
        <p:spPr>
          <a:xfrm>
            <a:off x="5864932" y="319565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44" name="文本占位符 40">
            <a:extLst>
              <a:ext uri="{FF2B5EF4-FFF2-40B4-BE49-F238E27FC236}">
                <a16:creationId xmlns:a16="http://schemas.microsoft.com/office/drawing/2014/main" id="{B3C1ED7C-5023-48FE-A05C-E9687671B32A}"/>
              </a:ext>
            </a:extLst>
          </p:cNvPr>
          <p:cNvSpPr>
            <a:spLocks noGrp="1"/>
          </p:cNvSpPr>
          <p:nvPr>
            <p:ph type="body" sz="quarter" idx="13" hasCustomPrompt="1"/>
          </p:nvPr>
        </p:nvSpPr>
        <p:spPr>
          <a:xfrm>
            <a:off x="5864932" y="4982551"/>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36" name="文本占位符 40">
            <a:extLst>
              <a:ext uri="{FF2B5EF4-FFF2-40B4-BE49-F238E27FC236}">
                <a16:creationId xmlns:a16="http://schemas.microsoft.com/office/drawing/2014/main" id="{043E6D5F-05DE-429A-8D64-78A20E1D046B}"/>
              </a:ext>
            </a:extLst>
          </p:cNvPr>
          <p:cNvSpPr>
            <a:spLocks noGrp="1"/>
          </p:cNvSpPr>
          <p:nvPr>
            <p:ph type="body" sz="quarter" idx="14" hasCustomPrompt="1"/>
          </p:nvPr>
        </p:nvSpPr>
        <p:spPr>
          <a:xfrm>
            <a:off x="5864932" y="4089102"/>
            <a:ext cx="2303711" cy="487680"/>
          </a:xfrm>
        </p:spPr>
        <p:txBody>
          <a:bodyPr>
            <a:normAutofit/>
          </a:bodyPr>
          <a:lstStyle>
            <a:lvl1pPr marL="0" indent="0" algn="l" defTabSz="685783" rtl="0" eaLnBrk="1" latinLnBrk="0" hangingPunct="1">
              <a:buNone/>
              <a:defRPr lang="zh-CN" altLang="en-US" sz="2100" kern="1200" dirty="0" smtClean="0">
                <a:solidFill>
                  <a:srgbClr val="000000">
                    <a:lumMod val="85000"/>
                    <a:lumOff val="15000"/>
                  </a:srgbClr>
                </a:solidFill>
                <a:latin typeface="微软雅黑"/>
                <a:ea typeface="+mn-ea"/>
                <a:cs typeface="+mn-cs"/>
              </a:defRPr>
            </a:lvl1pPr>
            <a:lvl2pPr marL="342892" indent="0">
              <a:buNone/>
              <a:defRPr/>
            </a:lvl2pPr>
          </a:lstStyle>
          <a:p>
            <a:pPr lvl="0"/>
            <a:r>
              <a:rPr lang="zh-CN" altLang="en-US" dirty="0"/>
              <a:t>输入目录标题</a:t>
            </a:r>
          </a:p>
        </p:txBody>
      </p:sp>
      <p:sp>
        <p:nvSpPr>
          <p:cNvPr id="2" name="文本框 1">
            <a:extLst>
              <a:ext uri="{FF2B5EF4-FFF2-40B4-BE49-F238E27FC236}">
                <a16:creationId xmlns:a16="http://schemas.microsoft.com/office/drawing/2014/main" id="{E701414C-90A5-4AF7-93FE-51CC5323E071}"/>
              </a:ext>
            </a:extLst>
          </p:cNvPr>
          <p:cNvSpPr txBox="1"/>
          <p:nvPr/>
        </p:nvSpPr>
        <p:spPr>
          <a:xfrm>
            <a:off x="5106945" y="1360208"/>
            <a:ext cx="506867" cy="830997"/>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39" name="文本框 38">
            <a:extLst>
              <a:ext uri="{FF2B5EF4-FFF2-40B4-BE49-F238E27FC236}">
                <a16:creationId xmlns:a16="http://schemas.microsoft.com/office/drawing/2014/main" id="{08D10D4D-0807-49B3-87E5-6308A249C47B}"/>
              </a:ext>
            </a:extLst>
          </p:cNvPr>
          <p:cNvSpPr txBox="1"/>
          <p:nvPr/>
        </p:nvSpPr>
        <p:spPr>
          <a:xfrm>
            <a:off x="5106945" y="2253658"/>
            <a:ext cx="506867" cy="830997"/>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40" name="文本框 39">
            <a:extLst>
              <a:ext uri="{FF2B5EF4-FFF2-40B4-BE49-F238E27FC236}">
                <a16:creationId xmlns:a16="http://schemas.microsoft.com/office/drawing/2014/main" id="{20A25C77-BB9D-4A78-AE04-B2060C1854F0}"/>
              </a:ext>
            </a:extLst>
          </p:cNvPr>
          <p:cNvSpPr txBox="1"/>
          <p:nvPr/>
        </p:nvSpPr>
        <p:spPr>
          <a:xfrm>
            <a:off x="5106945" y="3148383"/>
            <a:ext cx="506867" cy="830997"/>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sp>
        <p:nvSpPr>
          <p:cNvPr id="45" name="文本框 44">
            <a:extLst>
              <a:ext uri="{FF2B5EF4-FFF2-40B4-BE49-F238E27FC236}">
                <a16:creationId xmlns:a16="http://schemas.microsoft.com/office/drawing/2014/main" id="{7F7858D3-EB29-4574-9887-04007DDF5A0B}"/>
              </a:ext>
            </a:extLst>
          </p:cNvPr>
          <p:cNvSpPr txBox="1"/>
          <p:nvPr/>
        </p:nvSpPr>
        <p:spPr>
          <a:xfrm>
            <a:off x="5106945" y="4021632"/>
            <a:ext cx="506867" cy="830997"/>
          </a:xfrm>
          <a:prstGeom prst="rect">
            <a:avLst/>
          </a:prstGeom>
          <a:noFill/>
        </p:spPr>
        <p:txBody>
          <a:bodyPr wrap="square" rtlCol="0">
            <a:spAutoFit/>
          </a:bodyPr>
          <a:lstStyle/>
          <a:p>
            <a:r>
              <a:rPr lang="en-US" altLang="zh-CN" sz="2400" b="1" dirty="0">
                <a:solidFill>
                  <a:srgbClr val="9A0001"/>
                </a:solidFill>
              </a:rPr>
              <a:t>04.</a:t>
            </a:r>
            <a:endParaRPr lang="zh-CN" altLang="en-US" sz="2400" b="1" dirty="0">
              <a:solidFill>
                <a:srgbClr val="9A0001"/>
              </a:solidFill>
            </a:endParaRPr>
          </a:p>
        </p:txBody>
      </p:sp>
      <p:sp>
        <p:nvSpPr>
          <p:cNvPr id="46" name="文本框 45">
            <a:extLst>
              <a:ext uri="{FF2B5EF4-FFF2-40B4-BE49-F238E27FC236}">
                <a16:creationId xmlns:a16="http://schemas.microsoft.com/office/drawing/2014/main" id="{9E5C5056-284F-4DF8-8EBF-ED594C24CE32}"/>
              </a:ext>
            </a:extLst>
          </p:cNvPr>
          <p:cNvSpPr txBox="1"/>
          <p:nvPr/>
        </p:nvSpPr>
        <p:spPr>
          <a:xfrm>
            <a:off x="5106945" y="4921518"/>
            <a:ext cx="506867" cy="830997"/>
          </a:xfrm>
          <a:prstGeom prst="rect">
            <a:avLst/>
          </a:prstGeom>
          <a:noFill/>
        </p:spPr>
        <p:txBody>
          <a:bodyPr wrap="square" rtlCol="0">
            <a:spAutoFit/>
          </a:bodyPr>
          <a:lstStyle/>
          <a:p>
            <a:r>
              <a:rPr lang="en-US" altLang="zh-CN" sz="2400" b="1" dirty="0">
                <a:solidFill>
                  <a:srgbClr val="9A0001"/>
                </a:solidFill>
              </a:rPr>
              <a:t>05.</a:t>
            </a:r>
            <a:endParaRPr lang="zh-CN" altLang="en-US" sz="2400" b="1" dirty="0">
              <a:solidFill>
                <a:srgbClr val="9A0001"/>
              </a:solidFill>
            </a:endParaRPr>
          </a:p>
        </p:txBody>
      </p:sp>
      <p:grpSp>
        <p:nvGrpSpPr>
          <p:cNvPr id="47" name="组合 46">
            <a:extLst>
              <a:ext uri="{FF2B5EF4-FFF2-40B4-BE49-F238E27FC236}">
                <a16:creationId xmlns:a16="http://schemas.microsoft.com/office/drawing/2014/main" id="{E8917928-9484-40B9-8C50-C1CA090DFE44}"/>
              </a:ext>
            </a:extLst>
          </p:cNvPr>
          <p:cNvGrpSpPr/>
          <p:nvPr/>
        </p:nvGrpSpPr>
        <p:grpSpPr>
          <a:xfrm>
            <a:off x="1818851" y="3183822"/>
            <a:ext cx="1459275" cy="1941162"/>
            <a:chOff x="2105799" y="20055838"/>
            <a:chExt cx="6748090" cy="6732363"/>
          </a:xfrm>
          <a:solidFill>
            <a:schemeClr val="accent1"/>
          </a:solidFill>
        </p:grpSpPr>
        <p:sp>
          <p:nvSpPr>
            <p:cNvPr id="48" name="Freeform 8">
              <a:extLst>
                <a:ext uri="{FF2B5EF4-FFF2-40B4-BE49-F238E27FC236}">
                  <a16:creationId xmlns:a16="http://schemas.microsoft.com/office/drawing/2014/main" id="{59086FAE-7BCE-4F42-BEAF-83E039527D5D}"/>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49" name="Freeform 42">
              <a:extLst>
                <a:ext uri="{FF2B5EF4-FFF2-40B4-BE49-F238E27FC236}">
                  <a16:creationId xmlns:a16="http://schemas.microsoft.com/office/drawing/2014/main" id="{10B13E90-F439-48CA-AD95-7138BB9F29B5}"/>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0" name="Freeform 43">
              <a:extLst>
                <a:ext uri="{FF2B5EF4-FFF2-40B4-BE49-F238E27FC236}">
                  <a16:creationId xmlns:a16="http://schemas.microsoft.com/office/drawing/2014/main" id="{5F0B2961-18DD-4861-8D52-0A383ECCB085}"/>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1" name="Freeform 44">
              <a:extLst>
                <a:ext uri="{FF2B5EF4-FFF2-40B4-BE49-F238E27FC236}">
                  <a16:creationId xmlns:a16="http://schemas.microsoft.com/office/drawing/2014/main" id="{AB5B5CF7-72A5-4E9E-BD84-D5722080E3AD}"/>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2" name="Freeform 45">
              <a:extLst>
                <a:ext uri="{FF2B5EF4-FFF2-40B4-BE49-F238E27FC236}">
                  <a16:creationId xmlns:a16="http://schemas.microsoft.com/office/drawing/2014/main" id="{B40B6773-5AF3-4B78-A875-0F1C89DBCBD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3" name="Freeform 46">
              <a:extLst>
                <a:ext uri="{FF2B5EF4-FFF2-40B4-BE49-F238E27FC236}">
                  <a16:creationId xmlns:a16="http://schemas.microsoft.com/office/drawing/2014/main" id="{211E77CF-A371-4394-80EE-A23B8E761CF0}"/>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4" name="Freeform 47">
              <a:extLst>
                <a:ext uri="{FF2B5EF4-FFF2-40B4-BE49-F238E27FC236}">
                  <a16:creationId xmlns:a16="http://schemas.microsoft.com/office/drawing/2014/main" id="{24C2E5AA-B456-402D-AACB-CF50F586373D}"/>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5" name="Freeform 48">
              <a:extLst>
                <a:ext uri="{FF2B5EF4-FFF2-40B4-BE49-F238E27FC236}">
                  <a16:creationId xmlns:a16="http://schemas.microsoft.com/office/drawing/2014/main" id="{5CEFFC85-E9B5-40DB-A773-6AA641A5EA96}"/>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6" name="Freeform 49">
              <a:extLst>
                <a:ext uri="{FF2B5EF4-FFF2-40B4-BE49-F238E27FC236}">
                  <a16:creationId xmlns:a16="http://schemas.microsoft.com/office/drawing/2014/main" id="{DF550AC9-9345-4B32-A0CD-DA983D3011C1}"/>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7" name="Freeform 50">
              <a:extLst>
                <a:ext uri="{FF2B5EF4-FFF2-40B4-BE49-F238E27FC236}">
                  <a16:creationId xmlns:a16="http://schemas.microsoft.com/office/drawing/2014/main" id="{29471116-16CF-4D64-B565-49C15F226E2A}"/>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51">
              <a:extLst>
                <a:ext uri="{FF2B5EF4-FFF2-40B4-BE49-F238E27FC236}">
                  <a16:creationId xmlns:a16="http://schemas.microsoft.com/office/drawing/2014/main" id="{9E60588D-9746-4C96-BB9F-CD0875FA3CF5}"/>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52">
              <a:extLst>
                <a:ext uri="{FF2B5EF4-FFF2-40B4-BE49-F238E27FC236}">
                  <a16:creationId xmlns:a16="http://schemas.microsoft.com/office/drawing/2014/main" id="{8D2145FF-BFA9-4FEA-9430-C2F6CFF9B9AB}"/>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53">
              <a:extLst>
                <a:ext uri="{FF2B5EF4-FFF2-40B4-BE49-F238E27FC236}">
                  <a16:creationId xmlns:a16="http://schemas.microsoft.com/office/drawing/2014/main" id="{31731D7D-B614-4B40-BD98-92032FFEDC84}"/>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54">
              <a:extLst>
                <a:ext uri="{FF2B5EF4-FFF2-40B4-BE49-F238E27FC236}">
                  <a16:creationId xmlns:a16="http://schemas.microsoft.com/office/drawing/2014/main" id="{85133ADC-E731-46F5-90AB-E151D742530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55">
              <a:extLst>
                <a:ext uri="{FF2B5EF4-FFF2-40B4-BE49-F238E27FC236}">
                  <a16:creationId xmlns:a16="http://schemas.microsoft.com/office/drawing/2014/main" id="{8A62A99D-E0DB-4111-9FEB-3E4F6344232D}"/>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56">
              <a:extLst>
                <a:ext uri="{FF2B5EF4-FFF2-40B4-BE49-F238E27FC236}">
                  <a16:creationId xmlns:a16="http://schemas.microsoft.com/office/drawing/2014/main" id="{F80FCAD7-78A2-4243-97E5-91414F895B41}"/>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57">
              <a:extLst>
                <a:ext uri="{FF2B5EF4-FFF2-40B4-BE49-F238E27FC236}">
                  <a16:creationId xmlns:a16="http://schemas.microsoft.com/office/drawing/2014/main" id="{BCEB97F9-5E6D-4143-A326-123BB40920E4}"/>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58">
              <a:extLst>
                <a:ext uri="{FF2B5EF4-FFF2-40B4-BE49-F238E27FC236}">
                  <a16:creationId xmlns:a16="http://schemas.microsoft.com/office/drawing/2014/main" id="{A0EC93B7-5F9E-4596-A0B4-56E551810B41}"/>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9">
              <a:extLst>
                <a:ext uri="{FF2B5EF4-FFF2-40B4-BE49-F238E27FC236}">
                  <a16:creationId xmlns:a16="http://schemas.microsoft.com/office/drawing/2014/main" id="{9CB41E21-FEE3-4D2D-9551-B88C07BC03E5}"/>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60">
              <a:extLst>
                <a:ext uri="{FF2B5EF4-FFF2-40B4-BE49-F238E27FC236}">
                  <a16:creationId xmlns:a16="http://schemas.microsoft.com/office/drawing/2014/main" id="{55D43798-13B8-4DAF-98D6-284AD8D22E66}"/>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61">
              <a:extLst>
                <a:ext uri="{FF2B5EF4-FFF2-40B4-BE49-F238E27FC236}">
                  <a16:creationId xmlns:a16="http://schemas.microsoft.com/office/drawing/2014/main" id="{8CA5B0FD-C8F6-426F-AC2B-522A58FE00FD}"/>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62">
              <a:extLst>
                <a:ext uri="{FF2B5EF4-FFF2-40B4-BE49-F238E27FC236}">
                  <a16:creationId xmlns:a16="http://schemas.microsoft.com/office/drawing/2014/main" id="{F7A64D83-8794-4383-B608-9C794C6FA37F}"/>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71">
              <a:extLst>
                <a:ext uri="{FF2B5EF4-FFF2-40B4-BE49-F238E27FC236}">
                  <a16:creationId xmlns:a16="http://schemas.microsoft.com/office/drawing/2014/main" id="{98DEF15F-7ADA-4CD6-AE2B-F2091812707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Tree>
    <p:extLst>
      <p:ext uri="{BB962C8B-B14F-4D97-AF65-F5344CB8AC3E}">
        <p14:creationId xmlns:p14="http://schemas.microsoft.com/office/powerpoint/2010/main" val="1640520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3" Type="http://schemas.openxmlformats.org/officeDocument/2006/relationships/slideLayout" Target="../slideLayouts/slideLayout29.xml"/><Relationship Id="rId21" Type="http://schemas.openxmlformats.org/officeDocument/2006/relationships/theme" Target="../theme/theme2.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10" Type="http://schemas.openxmlformats.org/officeDocument/2006/relationships/slideLayout" Target="../slideLayouts/slideLayout36.xml"/><Relationship Id="rId19" Type="http://schemas.openxmlformats.org/officeDocument/2006/relationships/slideLayout" Target="../slideLayouts/slideLayout45.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4.xml"/><Relationship Id="rId13" Type="http://schemas.openxmlformats.org/officeDocument/2006/relationships/slideLayout" Target="../slideLayouts/slideLayout59.xml"/><Relationship Id="rId18" Type="http://schemas.openxmlformats.org/officeDocument/2006/relationships/slideLayout" Target="../slideLayouts/slideLayout64.xml"/><Relationship Id="rId26" Type="http://schemas.openxmlformats.org/officeDocument/2006/relationships/slideLayout" Target="../slideLayouts/slideLayout72.xml"/><Relationship Id="rId3" Type="http://schemas.openxmlformats.org/officeDocument/2006/relationships/slideLayout" Target="../slideLayouts/slideLayout49.xml"/><Relationship Id="rId21" Type="http://schemas.openxmlformats.org/officeDocument/2006/relationships/slideLayout" Target="../slideLayouts/slideLayout67.xml"/><Relationship Id="rId7" Type="http://schemas.openxmlformats.org/officeDocument/2006/relationships/slideLayout" Target="../slideLayouts/slideLayout53.xml"/><Relationship Id="rId12" Type="http://schemas.openxmlformats.org/officeDocument/2006/relationships/slideLayout" Target="../slideLayouts/slideLayout58.xml"/><Relationship Id="rId17" Type="http://schemas.openxmlformats.org/officeDocument/2006/relationships/slideLayout" Target="../slideLayouts/slideLayout63.xml"/><Relationship Id="rId25" Type="http://schemas.openxmlformats.org/officeDocument/2006/relationships/slideLayout" Target="../slideLayouts/slideLayout71.xml"/><Relationship Id="rId2" Type="http://schemas.openxmlformats.org/officeDocument/2006/relationships/slideLayout" Target="../slideLayouts/slideLayout48.xml"/><Relationship Id="rId16" Type="http://schemas.openxmlformats.org/officeDocument/2006/relationships/slideLayout" Target="../slideLayouts/slideLayout62.xml"/><Relationship Id="rId20" Type="http://schemas.openxmlformats.org/officeDocument/2006/relationships/slideLayout" Target="../slideLayouts/slideLayout66.xml"/><Relationship Id="rId1" Type="http://schemas.openxmlformats.org/officeDocument/2006/relationships/slideLayout" Target="../slideLayouts/slideLayout47.xml"/><Relationship Id="rId6" Type="http://schemas.openxmlformats.org/officeDocument/2006/relationships/slideLayout" Target="../slideLayouts/slideLayout52.xml"/><Relationship Id="rId11" Type="http://schemas.openxmlformats.org/officeDocument/2006/relationships/slideLayout" Target="../slideLayouts/slideLayout57.xml"/><Relationship Id="rId24" Type="http://schemas.openxmlformats.org/officeDocument/2006/relationships/slideLayout" Target="../slideLayouts/slideLayout70.xml"/><Relationship Id="rId5" Type="http://schemas.openxmlformats.org/officeDocument/2006/relationships/slideLayout" Target="../slideLayouts/slideLayout51.xml"/><Relationship Id="rId15" Type="http://schemas.openxmlformats.org/officeDocument/2006/relationships/slideLayout" Target="../slideLayouts/slideLayout61.xml"/><Relationship Id="rId23" Type="http://schemas.openxmlformats.org/officeDocument/2006/relationships/slideLayout" Target="../slideLayouts/slideLayout69.xml"/><Relationship Id="rId10" Type="http://schemas.openxmlformats.org/officeDocument/2006/relationships/slideLayout" Target="../slideLayouts/slideLayout56.xml"/><Relationship Id="rId19" Type="http://schemas.openxmlformats.org/officeDocument/2006/relationships/slideLayout" Target="../slideLayouts/slideLayout65.xml"/><Relationship Id="rId4" Type="http://schemas.openxmlformats.org/officeDocument/2006/relationships/slideLayout" Target="../slideLayouts/slideLayout50.xml"/><Relationship Id="rId9" Type="http://schemas.openxmlformats.org/officeDocument/2006/relationships/slideLayout" Target="../slideLayouts/slideLayout55.xml"/><Relationship Id="rId14" Type="http://schemas.openxmlformats.org/officeDocument/2006/relationships/slideLayout" Target="../slideLayouts/slideLayout60.xml"/><Relationship Id="rId22" Type="http://schemas.openxmlformats.org/officeDocument/2006/relationships/slideLayout" Target="../slideLayouts/slideLayout68.xml"/><Relationship Id="rId27"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slideLayout" Target="../slideLayouts/slideLayout85.xml"/><Relationship Id="rId18" Type="http://schemas.openxmlformats.org/officeDocument/2006/relationships/slideLayout" Target="../slideLayouts/slideLayout90.xml"/><Relationship Id="rId3" Type="http://schemas.openxmlformats.org/officeDocument/2006/relationships/slideLayout" Target="../slideLayouts/slideLayout75.xml"/><Relationship Id="rId21" Type="http://schemas.openxmlformats.org/officeDocument/2006/relationships/slideLayout" Target="../slideLayouts/slideLayout93.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theme" Target="../theme/theme4.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10" Type="http://schemas.openxmlformats.org/officeDocument/2006/relationships/slideLayout" Target="../slideLayouts/slideLayout82.xml"/><Relationship Id="rId19" Type="http://schemas.openxmlformats.org/officeDocument/2006/relationships/slideLayout" Target="../slideLayouts/slideLayout91.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slideLayout" Target="../slideLayouts/slideLayout9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04.xml"/><Relationship Id="rId13" Type="http://schemas.openxmlformats.org/officeDocument/2006/relationships/slideLayout" Target="../slideLayouts/slideLayout109.xml"/><Relationship Id="rId18" Type="http://schemas.openxmlformats.org/officeDocument/2006/relationships/slideLayout" Target="../slideLayouts/slideLayout114.xml"/><Relationship Id="rId3" Type="http://schemas.openxmlformats.org/officeDocument/2006/relationships/slideLayout" Target="../slideLayouts/slideLayout99.xml"/><Relationship Id="rId21" Type="http://schemas.openxmlformats.org/officeDocument/2006/relationships/slideLayout" Target="../slideLayouts/slideLayout117.xml"/><Relationship Id="rId7" Type="http://schemas.openxmlformats.org/officeDocument/2006/relationships/slideLayout" Target="../slideLayouts/slideLayout103.xml"/><Relationship Id="rId12" Type="http://schemas.openxmlformats.org/officeDocument/2006/relationships/slideLayout" Target="../slideLayouts/slideLayout108.xml"/><Relationship Id="rId17" Type="http://schemas.openxmlformats.org/officeDocument/2006/relationships/slideLayout" Target="../slideLayouts/slideLayout113.xml"/><Relationship Id="rId2" Type="http://schemas.openxmlformats.org/officeDocument/2006/relationships/slideLayout" Target="../slideLayouts/slideLayout98.xml"/><Relationship Id="rId16" Type="http://schemas.openxmlformats.org/officeDocument/2006/relationships/slideLayout" Target="../slideLayouts/slideLayout112.xml"/><Relationship Id="rId20" Type="http://schemas.openxmlformats.org/officeDocument/2006/relationships/slideLayout" Target="../slideLayouts/slideLayout116.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5" Type="http://schemas.openxmlformats.org/officeDocument/2006/relationships/slideLayout" Target="../slideLayouts/slideLayout101.xml"/><Relationship Id="rId15" Type="http://schemas.openxmlformats.org/officeDocument/2006/relationships/slideLayout" Target="../slideLayouts/slideLayout111.xml"/><Relationship Id="rId23" Type="http://schemas.openxmlformats.org/officeDocument/2006/relationships/theme" Target="../theme/theme5.xml"/><Relationship Id="rId10" Type="http://schemas.openxmlformats.org/officeDocument/2006/relationships/slideLayout" Target="../slideLayouts/slideLayout106.xml"/><Relationship Id="rId19" Type="http://schemas.openxmlformats.org/officeDocument/2006/relationships/slideLayout" Target="../slideLayouts/slideLayout115.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14" Type="http://schemas.openxmlformats.org/officeDocument/2006/relationships/slideLayout" Target="../slideLayouts/slideLayout110.xml"/><Relationship Id="rId22" Type="http://schemas.openxmlformats.org/officeDocument/2006/relationships/slideLayout" Target="../slideLayouts/slideLayout11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11629190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Lst>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4183664801"/>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 id="2147483717" r:id="rId18"/>
    <p:sldLayoutId id="2147483718" r:id="rId19"/>
    <p:sldLayoutId id="2147483719" r:id="rId20"/>
  </p:sldLayoutIdLst>
  <p:hf hdr="0" ftr="0" dt="0"/>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47400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 id="2147483738" r:id="rId18"/>
    <p:sldLayoutId id="2147483739" r:id="rId19"/>
    <p:sldLayoutId id="2147483740" r:id="rId20"/>
    <p:sldLayoutId id="2147483741" r:id="rId21"/>
    <p:sldLayoutId id="2147483742" r:id="rId22"/>
    <p:sldLayoutId id="2147483743" r:id="rId23"/>
    <p:sldLayoutId id="2147483744" r:id="rId24"/>
    <p:sldLayoutId id="2147483745" r:id="rId25"/>
    <p:sldLayoutId id="2147483746" r:id="rId26"/>
  </p:sldLayoutIdLst>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2113244397"/>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 id="2147483764" r:id="rId17"/>
    <p:sldLayoutId id="2147483765" r:id="rId18"/>
    <p:sldLayoutId id="2147483766" r:id="rId19"/>
    <p:sldLayoutId id="2147483767" r:id="rId20"/>
    <p:sldLayoutId id="2147483768" r:id="rId21"/>
    <p:sldLayoutId id="2147483769" r:id="rId22"/>
    <p:sldLayoutId id="2147483770" r:id="rId23"/>
    <p:sldLayoutId id="2147483771" r:id="rId24"/>
  </p:sldLayoutIdLst>
  <p:hf hdr="0" ftr="0" dt="0"/>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6602065-9875-489D-9807-49A056F1432E}"/>
              </a:ext>
            </a:extLst>
          </p:cNvPr>
          <p:cNvSpPr>
            <a:spLocks noGrp="1"/>
          </p:cNvSpPr>
          <p:nvPr>
            <p:ph type="title"/>
          </p:nvPr>
        </p:nvSpPr>
        <p:spPr>
          <a:xfrm>
            <a:off x="628650" y="365129"/>
            <a:ext cx="7886700" cy="1325563"/>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a:extLst>
              <a:ext uri="{FF2B5EF4-FFF2-40B4-BE49-F238E27FC236}">
                <a16:creationId xmlns:a16="http://schemas.microsoft.com/office/drawing/2014/main" id="{7D4D4825-E8D7-49E3-9C98-FB2E3CB1C2B0}"/>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38386827"/>
      </p:ext>
    </p:extLst>
  </p:cSld>
  <p:clrMap bg1="lt1" tx1="dk1" bg2="lt2" tx2="dk2" accent1="accent1" accent2="accent2" accent3="accent3" accent4="accent4" accent5="accent5" accent6="accent6" hlink="hlink" folHlink="folHlink"/>
  <p:sldLayoutIdLst>
    <p:sldLayoutId id="2147483773" r:id="rId1"/>
    <p:sldLayoutId id="2147483774" r:id="rId2"/>
    <p:sldLayoutId id="2147483775" r:id="rId3"/>
    <p:sldLayoutId id="2147483776" r:id="rId4"/>
    <p:sldLayoutId id="2147483777" r:id="rId5"/>
    <p:sldLayoutId id="2147483778" r:id="rId6"/>
    <p:sldLayoutId id="2147483779" r:id="rId7"/>
    <p:sldLayoutId id="2147483780" r:id="rId8"/>
    <p:sldLayoutId id="2147483781" r:id="rId9"/>
    <p:sldLayoutId id="2147483782" r:id="rId10"/>
    <p:sldLayoutId id="2147483783" r:id="rId11"/>
    <p:sldLayoutId id="2147483784" r:id="rId12"/>
    <p:sldLayoutId id="2147483785" r:id="rId13"/>
    <p:sldLayoutId id="2147483786" r:id="rId14"/>
    <p:sldLayoutId id="2147483787" r:id="rId15"/>
    <p:sldLayoutId id="2147483788" r:id="rId16"/>
    <p:sldLayoutId id="2147483789" r:id="rId17"/>
    <p:sldLayoutId id="2147483790" r:id="rId18"/>
    <p:sldLayoutId id="2147483791" r:id="rId19"/>
    <p:sldLayoutId id="2147483792" r:id="rId20"/>
    <p:sldLayoutId id="2147483793" r:id="rId21"/>
    <p:sldLayoutId id="2147483794" r:id="rId22"/>
  </p:sldLayoutIdLst>
  <p:hf hdr="0" ftr="0" dt="0"/>
  <p:txStyles>
    <p:titleStyle>
      <a:lvl1pPr algn="l" defTabSz="685783" rtl="0" eaLnBrk="1" latinLnBrk="0" hangingPunct="1">
        <a:lnSpc>
          <a:spcPct val="90000"/>
        </a:lnSpc>
        <a:spcBef>
          <a:spcPct val="0"/>
        </a:spcBef>
        <a:buNone/>
        <a:defRPr sz="3300" kern="1200">
          <a:solidFill>
            <a:schemeClr val="tx1"/>
          </a:solidFill>
          <a:latin typeface="+mn-ea"/>
          <a:ea typeface="+mn-ea"/>
          <a:cs typeface="+mj-cs"/>
        </a:defRPr>
      </a:lvl1pPr>
    </p:titleStyle>
    <p:bodyStyle>
      <a:lvl1pPr marL="171446" indent="-171446" algn="l" defTabSz="685783" rtl="0" eaLnBrk="1" latinLnBrk="0" hangingPunct="1">
        <a:lnSpc>
          <a:spcPct val="90000"/>
        </a:lnSpc>
        <a:spcBef>
          <a:spcPts val="750"/>
        </a:spcBef>
        <a:buFont typeface="Arial" panose="020B0604020202020204" pitchFamily="34" charset="0"/>
        <a:buChar char="•"/>
        <a:defRPr sz="2100" kern="1200">
          <a:solidFill>
            <a:schemeClr val="tx1"/>
          </a:solidFill>
          <a:latin typeface="+mn-ea"/>
          <a:ea typeface="+mn-ea"/>
          <a:cs typeface="+mn-cs"/>
        </a:defRPr>
      </a:lvl1pPr>
      <a:lvl2pPr marL="514337" indent="-171446" algn="l" defTabSz="685783" rtl="0" eaLnBrk="1" latinLnBrk="0" hangingPunct="1">
        <a:lnSpc>
          <a:spcPct val="90000"/>
        </a:lnSpc>
        <a:spcBef>
          <a:spcPts val="375"/>
        </a:spcBef>
        <a:buFont typeface="Arial" panose="020B0604020202020204" pitchFamily="34" charset="0"/>
        <a:buChar char="•"/>
        <a:defRPr sz="1800" kern="1200">
          <a:solidFill>
            <a:schemeClr val="tx1"/>
          </a:solidFill>
          <a:latin typeface="+mn-ea"/>
          <a:ea typeface="+mn-ea"/>
          <a:cs typeface="+mn-cs"/>
        </a:defRPr>
      </a:lvl2pPr>
      <a:lvl3pPr marL="857228" indent="-171446" algn="l" defTabSz="685783" rtl="0" eaLnBrk="1" latinLnBrk="0" hangingPunct="1">
        <a:lnSpc>
          <a:spcPct val="90000"/>
        </a:lnSpc>
        <a:spcBef>
          <a:spcPts val="375"/>
        </a:spcBef>
        <a:buFont typeface="Arial" panose="020B0604020202020204" pitchFamily="34" charset="0"/>
        <a:buChar char="•"/>
        <a:defRPr sz="1500" kern="1200">
          <a:solidFill>
            <a:schemeClr val="tx1"/>
          </a:solidFill>
          <a:latin typeface="+mn-ea"/>
          <a:ea typeface="+mn-ea"/>
          <a:cs typeface="+mn-cs"/>
        </a:defRPr>
      </a:lvl3pPr>
      <a:lvl4pPr marL="1200120"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4pPr>
      <a:lvl5pPr marL="1543012"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ea"/>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1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Layout" Target="../slideLayouts/slideLayout118.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8.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8.xml"/></Relationships>
</file>

<file path=ppt/slides/_rels/slide9.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2.png"/><Relationship Id="rId1" Type="http://schemas.openxmlformats.org/officeDocument/2006/relationships/slideLayout" Target="../slideLayouts/slideLayout1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a:extLst>
              <a:ext uri="{FF2B5EF4-FFF2-40B4-BE49-F238E27FC236}">
                <a16:creationId xmlns:a16="http://schemas.microsoft.com/office/drawing/2014/main" id="{773F8192-7C9D-52B9-0C7B-156C0BA8B0F6}"/>
              </a:ext>
            </a:extLst>
          </p:cNvPr>
          <p:cNvPicPr>
            <a:picLocks noChangeAspect="1"/>
          </p:cNvPicPr>
          <p:nvPr/>
        </p:nvPicPr>
        <p:blipFill>
          <a:blip r:embed="rId2"/>
          <a:stretch>
            <a:fillRect/>
          </a:stretch>
        </p:blipFill>
        <p:spPr>
          <a:xfrm>
            <a:off x="0" y="2"/>
            <a:ext cx="9144000" cy="3160419"/>
          </a:xfrm>
          <a:prstGeom prst="rect">
            <a:avLst/>
          </a:prstGeom>
        </p:spPr>
      </p:pic>
      <p:sp>
        <p:nvSpPr>
          <p:cNvPr id="36" name="矩形 35">
            <a:extLst>
              <a:ext uri="{FF2B5EF4-FFF2-40B4-BE49-F238E27FC236}">
                <a16:creationId xmlns:a16="http://schemas.microsoft.com/office/drawing/2014/main" id="{B9E583EC-9566-C308-95BC-DA896054953A}"/>
              </a:ext>
            </a:extLst>
          </p:cNvPr>
          <p:cNvSpPr/>
          <p:nvPr/>
        </p:nvSpPr>
        <p:spPr>
          <a:xfrm>
            <a:off x="-600" y="-7913"/>
            <a:ext cx="9144000" cy="3168334"/>
          </a:xfrm>
          <a:prstGeom prst="rect">
            <a:avLst/>
          </a:prstGeom>
          <a:solidFill>
            <a:srgbClr val="9A0001">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7" name="椭圆 36">
            <a:extLst>
              <a:ext uri="{FF2B5EF4-FFF2-40B4-BE49-F238E27FC236}">
                <a16:creationId xmlns:a16="http://schemas.microsoft.com/office/drawing/2014/main" id="{AE2561F8-DA9E-1584-9501-A13A83280536}"/>
              </a:ext>
            </a:extLst>
          </p:cNvPr>
          <p:cNvSpPr/>
          <p:nvPr/>
        </p:nvSpPr>
        <p:spPr>
          <a:xfrm>
            <a:off x="3977640" y="2562096"/>
            <a:ext cx="1188720" cy="118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38" name="组合 37">
            <a:extLst>
              <a:ext uri="{FF2B5EF4-FFF2-40B4-BE49-F238E27FC236}">
                <a16:creationId xmlns:a16="http://schemas.microsoft.com/office/drawing/2014/main" id="{2E8FB741-25A9-6E34-D9DD-260A4B2B3FB9}"/>
              </a:ext>
            </a:extLst>
          </p:cNvPr>
          <p:cNvGrpSpPr/>
          <p:nvPr/>
        </p:nvGrpSpPr>
        <p:grpSpPr>
          <a:xfrm>
            <a:off x="4057650" y="2670375"/>
            <a:ext cx="1028700" cy="1033200"/>
            <a:chOff x="2105799" y="20055838"/>
            <a:chExt cx="6748090" cy="6732363"/>
          </a:xfrm>
          <a:solidFill>
            <a:srgbClr val="8B0012">
              <a:alpha val="80000"/>
            </a:srgbClr>
          </a:solidFill>
        </p:grpSpPr>
        <p:sp>
          <p:nvSpPr>
            <p:cNvPr id="39" name="Freeform 8">
              <a:extLst>
                <a:ext uri="{FF2B5EF4-FFF2-40B4-BE49-F238E27FC236}">
                  <a16:creationId xmlns:a16="http://schemas.microsoft.com/office/drawing/2014/main" id="{AABA0AFB-0C52-05BC-8509-70E4BFBAEE4F}"/>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0" name="Freeform 42">
              <a:extLst>
                <a:ext uri="{FF2B5EF4-FFF2-40B4-BE49-F238E27FC236}">
                  <a16:creationId xmlns:a16="http://schemas.microsoft.com/office/drawing/2014/main" id="{A0608B62-FF9F-8A5A-2C2A-7D2A0346749A}"/>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1" name="Freeform 43">
              <a:extLst>
                <a:ext uri="{FF2B5EF4-FFF2-40B4-BE49-F238E27FC236}">
                  <a16:creationId xmlns:a16="http://schemas.microsoft.com/office/drawing/2014/main" id="{01B41516-2360-FCE6-F1A3-39AC490F565F}"/>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2" name="Freeform 44">
              <a:extLst>
                <a:ext uri="{FF2B5EF4-FFF2-40B4-BE49-F238E27FC236}">
                  <a16:creationId xmlns:a16="http://schemas.microsoft.com/office/drawing/2014/main" id="{86E9B631-E710-75D1-7187-0BDB2F18709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3" name="Freeform 45">
              <a:extLst>
                <a:ext uri="{FF2B5EF4-FFF2-40B4-BE49-F238E27FC236}">
                  <a16:creationId xmlns:a16="http://schemas.microsoft.com/office/drawing/2014/main" id="{97048D46-C4B8-9818-C4CD-6BB006C0C28A}"/>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4" name="Freeform 46">
              <a:extLst>
                <a:ext uri="{FF2B5EF4-FFF2-40B4-BE49-F238E27FC236}">
                  <a16:creationId xmlns:a16="http://schemas.microsoft.com/office/drawing/2014/main" id="{E56A2BA4-075B-C2DE-810D-DA0705DD5D4D}"/>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5" name="Freeform 47">
              <a:extLst>
                <a:ext uri="{FF2B5EF4-FFF2-40B4-BE49-F238E27FC236}">
                  <a16:creationId xmlns:a16="http://schemas.microsoft.com/office/drawing/2014/main" id="{9BAE4FC5-D259-5BD5-483E-A00FF62AF923}"/>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6" name="Freeform 48">
              <a:extLst>
                <a:ext uri="{FF2B5EF4-FFF2-40B4-BE49-F238E27FC236}">
                  <a16:creationId xmlns:a16="http://schemas.microsoft.com/office/drawing/2014/main" id="{CD9A8395-65C3-DE7D-73CB-A678BB53AE89}"/>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7" name="Freeform 49">
              <a:extLst>
                <a:ext uri="{FF2B5EF4-FFF2-40B4-BE49-F238E27FC236}">
                  <a16:creationId xmlns:a16="http://schemas.microsoft.com/office/drawing/2014/main" id="{69DEBE32-B145-AFBA-A3D9-F915D389A795}"/>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8" name="Freeform 50">
              <a:extLst>
                <a:ext uri="{FF2B5EF4-FFF2-40B4-BE49-F238E27FC236}">
                  <a16:creationId xmlns:a16="http://schemas.microsoft.com/office/drawing/2014/main" id="{144712E6-38CD-F6F2-6D87-AEAD9F2D5862}"/>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49" name="Freeform 51">
              <a:extLst>
                <a:ext uri="{FF2B5EF4-FFF2-40B4-BE49-F238E27FC236}">
                  <a16:creationId xmlns:a16="http://schemas.microsoft.com/office/drawing/2014/main" id="{403BC5AC-2292-C9AF-9291-96E34BD4F6E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0" name="Freeform 52">
              <a:extLst>
                <a:ext uri="{FF2B5EF4-FFF2-40B4-BE49-F238E27FC236}">
                  <a16:creationId xmlns:a16="http://schemas.microsoft.com/office/drawing/2014/main" id="{C7D7B453-ECBC-7963-44E7-FBA9F64959C0}"/>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1" name="Freeform 53">
              <a:extLst>
                <a:ext uri="{FF2B5EF4-FFF2-40B4-BE49-F238E27FC236}">
                  <a16:creationId xmlns:a16="http://schemas.microsoft.com/office/drawing/2014/main" id="{93E109CC-178B-3CDA-D8F7-B26CD8C521B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2" name="Freeform 54">
              <a:extLst>
                <a:ext uri="{FF2B5EF4-FFF2-40B4-BE49-F238E27FC236}">
                  <a16:creationId xmlns:a16="http://schemas.microsoft.com/office/drawing/2014/main" id="{54261D62-FC42-FF9B-46CB-7DA28C7B0CCD}"/>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3" name="Freeform 55">
              <a:extLst>
                <a:ext uri="{FF2B5EF4-FFF2-40B4-BE49-F238E27FC236}">
                  <a16:creationId xmlns:a16="http://schemas.microsoft.com/office/drawing/2014/main" id="{0164723E-A230-0A8C-63A7-4AB12061F736}"/>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4" name="Freeform 56">
              <a:extLst>
                <a:ext uri="{FF2B5EF4-FFF2-40B4-BE49-F238E27FC236}">
                  <a16:creationId xmlns:a16="http://schemas.microsoft.com/office/drawing/2014/main" id="{8DA20EE4-4A0F-E4A5-161B-E704345488DE}"/>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5" name="Freeform 57">
              <a:extLst>
                <a:ext uri="{FF2B5EF4-FFF2-40B4-BE49-F238E27FC236}">
                  <a16:creationId xmlns:a16="http://schemas.microsoft.com/office/drawing/2014/main" id="{E9D6FA39-006E-C97F-9E52-0E4D78DADE48}"/>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6" name="Freeform 58">
              <a:extLst>
                <a:ext uri="{FF2B5EF4-FFF2-40B4-BE49-F238E27FC236}">
                  <a16:creationId xmlns:a16="http://schemas.microsoft.com/office/drawing/2014/main" id="{AC095C07-08B0-C96A-05A4-3666CA3085A2}"/>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7" name="Freeform 59">
              <a:extLst>
                <a:ext uri="{FF2B5EF4-FFF2-40B4-BE49-F238E27FC236}">
                  <a16:creationId xmlns:a16="http://schemas.microsoft.com/office/drawing/2014/main" id="{5EA1986F-620F-EE45-6FF2-EE3050AFE11E}"/>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8" name="Freeform 60">
              <a:extLst>
                <a:ext uri="{FF2B5EF4-FFF2-40B4-BE49-F238E27FC236}">
                  <a16:creationId xmlns:a16="http://schemas.microsoft.com/office/drawing/2014/main" id="{30B02407-E9CA-CF8F-F109-19C423AD8A7E}"/>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59" name="Freeform 61">
              <a:extLst>
                <a:ext uri="{FF2B5EF4-FFF2-40B4-BE49-F238E27FC236}">
                  <a16:creationId xmlns:a16="http://schemas.microsoft.com/office/drawing/2014/main" id="{B4CAC9BF-9240-EFD4-80E4-94507CB329E7}"/>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60" name="Freeform 62">
              <a:extLst>
                <a:ext uri="{FF2B5EF4-FFF2-40B4-BE49-F238E27FC236}">
                  <a16:creationId xmlns:a16="http://schemas.microsoft.com/office/drawing/2014/main" id="{E4B4C439-7545-8074-0217-2B92541B8DD3}"/>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sp>
          <p:nvSpPr>
            <p:cNvPr id="61" name="Freeform 71">
              <a:extLst>
                <a:ext uri="{FF2B5EF4-FFF2-40B4-BE49-F238E27FC236}">
                  <a16:creationId xmlns:a16="http://schemas.microsoft.com/office/drawing/2014/main" id="{4DD2E0C1-5310-D80F-16DD-67932E44923C}"/>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sz="1350">
                <a:solidFill>
                  <a:srgbClr val="FF0000"/>
                </a:solidFill>
              </a:endParaRPr>
            </a:p>
          </p:txBody>
        </p:sp>
      </p:grpSp>
      <p:sp>
        <p:nvSpPr>
          <p:cNvPr id="62" name="文本占位符 35">
            <a:extLst>
              <a:ext uri="{FF2B5EF4-FFF2-40B4-BE49-F238E27FC236}">
                <a16:creationId xmlns:a16="http://schemas.microsoft.com/office/drawing/2014/main" id="{CC7AF112-C0FE-D097-E771-9C759ACB2A18}"/>
              </a:ext>
            </a:extLst>
          </p:cNvPr>
          <p:cNvSpPr txBox="1">
            <a:spLocks/>
          </p:cNvSpPr>
          <p:nvPr/>
        </p:nvSpPr>
        <p:spPr>
          <a:xfrm>
            <a:off x="1204914" y="4264178"/>
            <a:ext cx="6731794" cy="781050"/>
          </a:xfrm>
          <a:prstGeom prst="rect">
            <a:avLst/>
          </a:prstGeom>
        </p:spPr>
        <p:txBody>
          <a:bodyPr vert="horz" lIns="91440" tIns="45720" rIns="91440" bIns="45720" rtlCol="0" anchor="ctr">
            <a:normAutofit/>
          </a:bodyPr>
          <a:lstStyle>
            <a:defPPr>
              <a:defRPr lang="en-US"/>
            </a:defPPr>
            <a:lvl1pPr marL="0" indent="0" algn="ctr" defTabSz="685783" rtl="0" eaLnBrk="1" latinLnBrk="0" hangingPunct="1">
              <a:lnSpc>
                <a:spcPct val="120000"/>
              </a:lnSpc>
              <a:buNone/>
              <a:defRPr lang="zh-CN" altLang="en-US" sz="3000" b="1" kern="1200" spc="225">
                <a:solidFill>
                  <a:schemeClr val="tx1">
                    <a:lumMod val="85000"/>
                    <a:lumOff val="15000"/>
                  </a:schemeClr>
                </a:solidFill>
                <a:latin typeface="+mn-lt"/>
                <a:ea typeface="微软雅黑" panose="020B0503020204020204" pitchFamily="34" charset="-122"/>
                <a:cs typeface="微软雅黑" panose="020B0503020204020204" pitchFamily="34" charset="-122"/>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lang="zh-CN" altLang="en-US" dirty="0">
                <a:latin typeface="微软雅黑" panose="020B0503020204020204" pitchFamily="34" charset="-122"/>
                <a:cs typeface="经典圆体简" panose="02010609000101010101" pitchFamily="49" charset="-122"/>
                <a:sym typeface="微软雅黑" pitchFamily="34" charset="-122"/>
              </a:rPr>
              <a:t>北京大学学术答辩通用</a:t>
            </a:r>
            <a:r>
              <a:rPr lang="en-US" altLang="zh-CN" dirty="0">
                <a:latin typeface="微软雅黑" panose="020B0503020204020204" pitchFamily="34" charset="-122"/>
                <a:cs typeface="经典圆体简" panose="02010609000101010101" pitchFamily="49" charset="-122"/>
                <a:sym typeface="微软雅黑" pitchFamily="34" charset="-122"/>
              </a:rPr>
              <a:t>PPT</a:t>
            </a:r>
            <a:r>
              <a:rPr lang="zh-CN" altLang="en-US" dirty="0">
                <a:latin typeface="微软雅黑" panose="020B0503020204020204" pitchFamily="34" charset="-122"/>
                <a:cs typeface="经典圆体简" panose="02010609000101010101" pitchFamily="49" charset="-122"/>
                <a:sym typeface="微软雅黑" pitchFamily="34" charset="-122"/>
              </a:rPr>
              <a:t>模板</a:t>
            </a:r>
          </a:p>
        </p:txBody>
      </p:sp>
      <p:sp>
        <p:nvSpPr>
          <p:cNvPr id="63" name="文本占位符 37">
            <a:extLst>
              <a:ext uri="{FF2B5EF4-FFF2-40B4-BE49-F238E27FC236}">
                <a16:creationId xmlns:a16="http://schemas.microsoft.com/office/drawing/2014/main" id="{EBC93DBF-E301-F6A4-FF25-E020CA280499}"/>
              </a:ext>
            </a:extLst>
          </p:cNvPr>
          <p:cNvSpPr txBox="1">
            <a:spLocks/>
          </p:cNvSpPr>
          <p:nvPr/>
        </p:nvSpPr>
        <p:spPr>
          <a:xfrm>
            <a:off x="1683746" y="5378774"/>
            <a:ext cx="1490663" cy="300082"/>
          </a:xfrm>
          <a:prstGeom prst="rect">
            <a:avLst/>
          </a:prstGeom>
          <a:noFill/>
        </p:spPr>
        <p:txBody>
          <a:bodyPr vert="horz" wrap="square" lIns="91440" tIns="45720" rIns="91440" bIns="45720" rtlCol="0" anchor="ctr">
            <a:spAutoFit/>
          </a:bodyPr>
          <a:lstStyle>
            <a:defPPr>
              <a:defRPr lang="en-US"/>
            </a:defPPr>
            <a:lvl1pPr marL="0" indent="0" algn="ctr" defTabSz="457200" rtl="0" eaLnBrk="1" latinLnBrk="0" hangingPunct="1">
              <a:buNone/>
              <a:defRPr lang="zh-CN" altLang="en-US" sz="1350" kern="1200" dirty="0">
                <a:solidFill>
                  <a:srgbClr val="222A35"/>
                </a:solidFill>
                <a:latin typeface="微软雅黑" panose="020B0503020204020204" pitchFamily="34" charset="-122"/>
                <a:ea typeface="微软雅黑" panose="020B0503020204020204" pitchFamily="34" charset="-122"/>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dirty="0"/>
              <a:t>答辩人：孙逸杰</a:t>
            </a:r>
            <a:endParaRPr lang="en-US" dirty="0"/>
          </a:p>
        </p:txBody>
      </p:sp>
      <p:sp>
        <p:nvSpPr>
          <p:cNvPr id="64" name="文本占位符 37">
            <a:extLst>
              <a:ext uri="{FF2B5EF4-FFF2-40B4-BE49-F238E27FC236}">
                <a16:creationId xmlns:a16="http://schemas.microsoft.com/office/drawing/2014/main" id="{D0593AEF-2198-CF3F-67B2-680FBD5F74A3}"/>
              </a:ext>
            </a:extLst>
          </p:cNvPr>
          <p:cNvSpPr txBox="1">
            <a:spLocks/>
          </p:cNvSpPr>
          <p:nvPr/>
        </p:nvSpPr>
        <p:spPr>
          <a:xfrm>
            <a:off x="3826672" y="5378774"/>
            <a:ext cx="1490663" cy="300082"/>
          </a:xfrm>
          <a:prstGeom prst="rect">
            <a:avLst/>
          </a:prstGeom>
          <a:noFill/>
        </p:spPr>
        <p:txBody>
          <a:bodyPr vert="horz" wrap="square" lIns="91440" tIns="45720" rIns="91440" bIns="45720" rtlCol="0" anchor="ctr">
            <a:spAutoFit/>
          </a:bodyPr>
          <a:lstStyle>
            <a:defPPr>
              <a:defRPr lang="en-US"/>
            </a:defPPr>
            <a:lvl1pPr marL="0" indent="0" algn="ctr" defTabSz="457200" rtl="0" eaLnBrk="1" latinLnBrk="0" hangingPunct="1">
              <a:buNone/>
              <a:defRPr lang="zh-CN" altLang="en-US" sz="1350" kern="1200" dirty="0">
                <a:solidFill>
                  <a:srgbClr val="222A35"/>
                </a:solidFill>
                <a:latin typeface="微软雅黑" panose="020B0503020204020204" pitchFamily="34" charset="-122"/>
                <a:ea typeface="微软雅黑" panose="020B0503020204020204" pitchFamily="34" charset="-122"/>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zh-CN" altLang="en-US" dirty="0"/>
              <a:t>指导教师：刘旸</a:t>
            </a:r>
            <a:endParaRPr lang="en-US" dirty="0"/>
          </a:p>
        </p:txBody>
      </p:sp>
      <p:sp>
        <p:nvSpPr>
          <p:cNvPr id="65" name="文本占位符 37">
            <a:extLst>
              <a:ext uri="{FF2B5EF4-FFF2-40B4-BE49-F238E27FC236}">
                <a16:creationId xmlns:a16="http://schemas.microsoft.com/office/drawing/2014/main" id="{8DE675E0-CABE-1E8B-A4D4-8BF6403539F2}"/>
              </a:ext>
            </a:extLst>
          </p:cNvPr>
          <p:cNvSpPr txBox="1">
            <a:spLocks/>
          </p:cNvSpPr>
          <p:nvPr/>
        </p:nvSpPr>
        <p:spPr>
          <a:xfrm>
            <a:off x="5969598" y="5389158"/>
            <a:ext cx="1490663" cy="279307"/>
          </a:xfrm>
          <a:prstGeom prst="rect">
            <a:avLst/>
          </a:prstGeom>
          <a:noFill/>
        </p:spPr>
        <p:txBody>
          <a:bodyPr wrap="square" rtlCol="0">
            <a:spAutoFit/>
          </a:bodyPr>
          <a:lstStyle>
            <a:lvl1pPr marL="0" indent="0" algn="r" defTabSz="914400" rtl="0" eaLnBrk="1" latinLnBrk="0" hangingPunct="1">
              <a:lnSpc>
                <a:spcPct val="90000"/>
              </a:lnSpc>
              <a:spcBef>
                <a:spcPts val="1000"/>
              </a:spcBef>
              <a:buFont typeface="Arial" panose="020B0604020202020204" pitchFamily="34" charset="0"/>
              <a:buNone/>
              <a:defRPr lang="zh-CN" altLang="en-US" sz="1350" kern="1200" dirty="0">
                <a:solidFill>
                  <a:srgbClr val="222A35"/>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a:t>院系：电子学院</a:t>
            </a:r>
            <a:endParaRPr lang="en-US" dirty="0"/>
          </a:p>
        </p:txBody>
      </p:sp>
    </p:spTree>
    <p:extLst>
      <p:ext uri="{BB962C8B-B14F-4D97-AF65-F5344CB8AC3E}">
        <p14:creationId xmlns:p14="http://schemas.microsoft.com/office/powerpoint/2010/main" val="41330800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35948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41236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矩形 41">
            <a:extLst>
              <a:ext uri="{FF2B5EF4-FFF2-40B4-BE49-F238E27FC236}">
                <a16:creationId xmlns:a16="http://schemas.microsoft.com/office/drawing/2014/main" id="{CB43047E-E65F-8925-FF9A-C9BB8A7AA18F}"/>
              </a:ext>
            </a:extLst>
          </p:cNvPr>
          <p:cNvSpPr/>
          <p:nvPr/>
        </p:nvSpPr>
        <p:spPr>
          <a:xfrm>
            <a:off x="-1" y="0"/>
            <a:ext cx="457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pic>
        <p:nvPicPr>
          <p:cNvPr id="43" name="图形 42">
            <a:extLst>
              <a:ext uri="{FF2B5EF4-FFF2-40B4-BE49-F238E27FC236}">
                <a16:creationId xmlns:a16="http://schemas.microsoft.com/office/drawing/2014/main" id="{6EA1D857-CFEC-2975-3A95-D777970F7A8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201374" y="3365787"/>
            <a:ext cx="4998968" cy="4818286"/>
          </a:xfrm>
          <a:prstGeom prst="rect">
            <a:avLst/>
          </a:prstGeom>
        </p:spPr>
      </p:pic>
      <p:sp>
        <p:nvSpPr>
          <p:cNvPr id="44" name="矩形 43">
            <a:extLst>
              <a:ext uri="{FF2B5EF4-FFF2-40B4-BE49-F238E27FC236}">
                <a16:creationId xmlns:a16="http://schemas.microsoft.com/office/drawing/2014/main" id="{DBCBB2FE-A18D-998E-1AD6-F8D7554C3E8A}"/>
              </a:ext>
            </a:extLst>
          </p:cNvPr>
          <p:cNvSpPr/>
          <p:nvPr/>
        </p:nvSpPr>
        <p:spPr>
          <a:xfrm>
            <a:off x="441961" y="476251"/>
            <a:ext cx="8260080" cy="5905500"/>
          </a:xfrm>
          <a:prstGeom prst="rect">
            <a:avLst/>
          </a:prstGeom>
          <a:solidFill>
            <a:schemeClr val="bg1"/>
          </a:solidFill>
          <a:ln>
            <a:noFill/>
          </a:ln>
          <a:effectLst>
            <a:glow rad="101600">
              <a:schemeClr val="tx1">
                <a:alpha val="1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prstClr val="white"/>
              </a:solidFill>
              <a:effectLst/>
              <a:uLnTx/>
              <a:uFillTx/>
              <a:latin typeface="Arial" panose="020F0502020204030204"/>
              <a:ea typeface="Microsoft YaHei"/>
              <a:cs typeface="+mn-ea"/>
              <a:sym typeface="+mn-lt"/>
            </a:endParaRPr>
          </a:p>
        </p:txBody>
      </p:sp>
      <p:grpSp>
        <p:nvGrpSpPr>
          <p:cNvPr id="45" name="组合 44">
            <a:extLst>
              <a:ext uri="{FF2B5EF4-FFF2-40B4-BE49-F238E27FC236}">
                <a16:creationId xmlns:a16="http://schemas.microsoft.com/office/drawing/2014/main" id="{4A7853C5-BB50-D7C2-CCAB-C13924FDFD53}"/>
              </a:ext>
            </a:extLst>
          </p:cNvPr>
          <p:cNvGrpSpPr/>
          <p:nvPr/>
        </p:nvGrpSpPr>
        <p:grpSpPr>
          <a:xfrm>
            <a:off x="1722163" y="1033226"/>
            <a:ext cx="1766171" cy="1691739"/>
            <a:chOff x="2202591" y="1033221"/>
            <a:chExt cx="2354895" cy="1691739"/>
          </a:xfrm>
        </p:grpSpPr>
        <p:sp>
          <p:nvSpPr>
            <p:cNvPr id="46" name="标题 1">
              <a:extLst>
                <a:ext uri="{FF2B5EF4-FFF2-40B4-BE49-F238E27FC236}">
                  <a16:creationId xmlns:a16="http://schemas.microsoft.com/office/drawing/2014/main" id="{05856C84-1F04-7F49-E2CA-DC2A2CC7169A}"/>
                </a:ext>
              </a:extLst>
            </p:cNvPr>
            <p:cNvSpPr txBox="1">
              <a:spLocks/>
            </p:cNvSpPr>
            <p:nvPr/>
          </p:nvSpPr>
          <p:spPr>
            <a:xfrm>
              <a:off x="2202591" y="1033221"/>
              <a:ext cx="2165279" cy="1500655"/>
            </a:xfrm>
            <a:prstGeom prst="rect">
              <a:avLst/>
            </a:prstGeom>
          </p:spPr>
          <p:txBody>
            <a:bodyPr anchor="ctr">
              <a:normAutofit/>
            </a:bodyPr>
            <a:lstStyle>
              <a:lvl1pPr algn="l" defTabSz="914400" rtl="0" eaLnBrk="1" latinLnBrk="0" hangingPunct="1">
                <a:lnSpc>
                  <a:spcPct val="90000"/>
                </a:lnSpc>
                <a:spcBef>
                  <a:spcPct val="0"/>
                </a:spcBef>
                <a:buNone/>
                <a:defRPr sz="2800" b="1" kern="1200">
                  <a:solidFill>
                    <a:srgbClr val="0070C0"/>
                  </a:solidFill>
                  <a:latin typeface="+mj-lt"/>
                  <a:ea typeface="微软雅黑" panose="020B0503020204020204" pitchFamily="34" charset="-122"/>
                  <a:cs typeface="+mj-cs"/>
                </a:defRPr>
              </a:lvl1pPr>
            </a:lstStyle>
            <a:p>
              <a:pPr marL="0" marR="0" lvl="0" indent="0" algn="ctr" defTabSz="685783" rtl="0" eaLnBrk="1" fontAlgn="auto" latinLnBrk="0" hangingPunct="1">
                <a:lnSpc>
                  <a:spcPct val="90000"/>
                </a:lnSpc>
                <a:spcBef>
                  <a:spcPct val="0"/>
                </a:spcBef>
                <a:spcAft>
                  <a:spcPts val="0"/>
                </a:spcAft>
                <a:buClrTx/>
                <a:buSzTx/>
                <a:buFontTx/>
                <a:buNone/>
                <a:tabLst/>
                <a:defRPr/>
              </a:pPr>
              <a:r>
                <a:rPr kumimoji="0" lang="zh-CN" altLang="en-US"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rPr>
                <a:t>目  录</a:t>
              </a:r>
              <a:endParaRPr kumimoji="0" lang="en-US" altLang="zh-CN" sz="4050" b="1" i="0" u="none" strike="noStrike" kern="2200" cap="none" spc="0" normalizeH="0" baseline="0" noProof="0" dirty="0">
                <a:ln>
                  <a:noFill/>
                </a:ln>
                <a:solidFill>
                  <a:schemeClr val="accent1"/>
                </a:solidFill>
                <a:effectLst/>
                <a:uLnTx/>
                <a:uFillTx/>
                <a:latin typeface="Arial" panose="020F0502020204030204"/>
                <a:ea typeface="Microsoft YaHei"/>
                <a:cs typeface="+mn-ea"/>
                <a:sym typeface="+mn-lt"/>
              </a:endParaRPr>
            </a:p>
          </p:txBody>
        </p:sp>
        <p:sp>
          <p:nvSpPr>
            <p:cNvPr id="47" name="文本框 46">
              <a:extLst>
                <a:ext uri="{FF2B5EF4-FFF2-40B4-BE49-F238E27FC236}">
                  <a16:creationId xmlns:a16="http://schemas.microsoft.com/office/drawing/2014/main" id="{822BF6E1-0D95-D5BB-2A22-7220C6AB2E48}"/>
                </a:ext>
              </a:extLst>
            </p:cNvPr>
            <p:cNvSpPr txBox="1"/>
            <p:nvPr/>
          </p:nvSpPr>
          <p:spPr>
            <a:xfrm>
              <a:off x="2389402" y="2078629"/>
              <a:ext cx="2168084" cy="646331"/>
            </a:xfrm>
            <a:prstGeom prst="rect">
              <a:avLst/>
            </a:prstGeom>
            <a:noFill/>
          </p:spPr>
          <p:txBody>
            <a:bodyPr wrap="square" rtlCol="0">
              <a:spAutoFit/>
            </a:bodyPr>
            <a:lstStyle/>
            <a:p>
              <a:pPr marL="0" marR="0" lvl="0" indent="0" algn="l" defTabSz="685783" rtl="0" eaLnBrk="1" fontAlgn="auto" latinLnBrk="0" hangingPunct="1">
                <a:lnSpc>
                  <a:spcPct val="100000"/>
                </a:lnSpc>
                <a:spcBef>
                  <a:spcPts val="0"/>
                </a:spcBef>
                <a:spcAft>
                  <a:spcPts val="0"/>
                </a:spcAft>
                <a:buClrTx/>
                <a:buSzTx/>
                <a:buFontTx/>
                <a:buNone/>
                <a:tabLst/>
                <a:defRPr/>
              </a:pPr>
              <a:r>
                <a:rPr kumimoji="0" lang="en-US" altLang="zh-CN"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rPr>
                <a:t>CONTENTS</a:t>
              </a:r>
              <a:endParaRPr kumimoji="0" lang="zh-CN" altLang="en-US" sz="1800" b="0" i="0" u="none" strike="noStrike" kern="2200" cap="none" spc="-15" normalizeH="0" baseline="0" noProof="0" dirty="0">
                <a:ln>
                  <a:noFill/>
                </a:ln>
                <a:solidFill>
                  <a:schemeClr val="accent1"/>
                </a:solidFill>
                <a:effectLst/>
                <a:uLnTx/>
                <a:uFillTx/>
                <a:latin typeface="Arial" panose="020F0502020204030204"/>
                <a:ea typeface="Microsoft YaHei"/>
                <a:cs typeface="+mn-ea"/>
                <a:sym typeface="+mn-lt"/>
              </a:endParaRPr>
            </a:p>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15" normalizeH="0" baseline="0" noProof="0" dirty="0">
                <a:ln>
                  <a:noFill/>
                </a:ln>
                <a:solidFill>
                  <a:schemeClr val="accent1"/>
                </a:solidFill>
                <a:effectLst/>
                <a:uLnTx/>
                <a:uFillTx/>
                <a:latin typeface="Arial" panose="020F0502020204030204"/>
                <a:ea typeface="Microsoft YaHei"/>
                <a:cs typeface="+mn-ea"/>
                <a:sym typeface="+mn-lt"/>
              </a:endParaRPr>
            </a:p>
          </p:txBody>
        </p:sp>
      </p:grpSp>
      <p:sp>
        <p:nvSpPr>
          <p:cNvPr id="52" name="文本框 51">
            <a:extLst>
              <a:ext uri="{FF2B5EF4-FFF2-40B4-BE49-F238E27FC236}">
                <a16:creationId xmlns:a16="http://schemas.microsoft.com/office/drawing/2014/main" id="{6B92B771-480A-75F9-876F-4649876CC587}"/>
              </a:ext>
            </a:extLst>
          </p:cNvPr>
          <p:cNvSpPr txBox="1"/>
          <p:nvPr/>
        </p:nvSpPr>
        <p:spPr>
          <a:xfrm>
            <a:off x="5013963" y="1512607"/>
            <a:ext cx="604056" cy="461665"/>
          </a:xfrm>
          <a:prstGeom prst="rect">
            <a:avLst/>
          </a:prstGeom>
          <a:noFill/>
        </p:spPr>
        <p:txBody>
          <a:bodyPr wrap="square" rtlCol="0">
            <a:spAutoFit/>
          </a:bodyPr>
          <a:lstStyle/>
          <a:p>
            <a:r>
              <a:rPr lang="en-US" altLang="zh-CN" sz="2400" b="1" dirty="0">
                <a:solidFill>
                  <a:srgbClr val="9A0001"/>
                </a:solidFill>
              </a:rPr>
              <a:t>01.</a:t>
            </a:r>
            <a:endParaRPr lang="zh-CN" altLang="en-US" sz="2400" b="1" dirty="0">
              <a:solidFill>
                <a:srgbClr val="9A0001"/>
              </a:solidFill>
            </a:endParaRPr>
          </a:p>
        </p:txBody>
      </p:sp>
      <p:sp>
        <p:nvSpPr>
          <p:cNvPr id="53" name="文本框 52">
            <a:extLst>
              <a:ext uri="{FF2B5EF4-FFF2-40B4-BE49-F238E27FC236}">
                <a16:creationId xmlns:a16="http://schemas.microsoft.com/office/drawing/2014/main" id="{8CCEACFF-62D7-11FB-C145-B0D1AD120C45}"/>
              </a:ext>
            </a:extLst>
          </p:cNvPr>
          <p:cNvSpPr txBox="1"/>
          <p:nvPr/>
        </p:nvSpPr>
        <p:spPr>
          <a:xfrm>
            <a:off x="4998967" y="2596054"/>
            <a:ext cx="619051" cy="461665"/>
          </a:xfrm>
          <a:prstGeom prst="rect">
            <a:avLst/>
          </a:prstGeom>
          <a:noFill/>
        </p:spPr>
        <p:txBody>
          <a:bodyPr wrap="square" rtlCol="0">
            <a:spAutoFit/>
          </a:bodyPr>
          <a:lstStyle/>
          <a:p>
            <a:r>
              <a:rPr lang="en-US" altLang="zh-CN" sz="2400" b="1" dirty="0">
                <a:solidFill>
                  <a:srgbClr val="9A0001"/>
                </a:solidFill>
              </a:rPr>
              <a:t>02.</a:t>
            </a:r>
            <a:endParaRPr lang="zh-CN" altLang="en-US" sz="2400" b="1" dirty="0">
              <a:solidFill>
                <a:srgbClr val="9A0001"/>
              </a:solidFill>
            </a:endParaRPr>
          </a:p>
        </p:txBody>
      </p:sp>
      <p:sp>
        <p:nvSpPr>
          <p:cNvPr id="54" name="文本框 53">
            <a:extLst>
              <a:ext uri="{FF2B5EF4-FFF2-40B4-BE49-F238E27FC236}">
                <a16:creationId xmlns:a16="http://schemas.microsoft.com/office/drawing/2014/main" id="{3603C806-C609-2CC3-2102-033FC17AA7A2}"/>
              </a:ext>
            </a:extLst>
          </p:cNvPr>
          <p:cNvSpPr txBox="1"/>
          <p:nvPr/>
        </p:nvSpPr>
        <p:spPr>
          <a:xfrm>
            <a:off x="4998899" y="3679496"/>
            <a:ext cx="619120" cy="461665"/>
          </a:xfrm>
          <a:prstGeom prst="rect">
            <a:avLst/>
          </a:prstGeom>
          <a:noFill/>
        </p:spPr>
        <p:txBody>
          <a:bodyPr wrap="square" rtlCol="0">
            <a:spAutoFit/>
          </a:bodyPr>
          <a:lstStyle/>
          <a:p>
            <a:r>
              <a:rPr lang="en-US" altLang="zh-CN" sz="2400" b="1" dirty="0">
                <a:solidFill>
                  <a:srgbClr val="9A0001"/>
                </a:solidFill>
              </a:rPr>
              <a:t>03.</a:t>
            </a:r>
            <a:endParaRPr lang="zh-CN" altLang="en-US" sz="2400" b="1" dirty="0">
              <a:solidFill>
                <a:srgbClr val="9A0001"/>
              </a:solidFill>
            </a:endParaRPr>
          </a:p>
        </p:txBody>
      </p:sp>
      <p:grpSp>
        <p:nvGrpSpPr>
          <p:cNvPr id="56" name="组合 55">
            <a:extLst>
              <a:ext uri="{FF2B5EF4-FFF2-40B4-BE49-F238E27FC236}">
                <a16:creationId xmlns:a16="http://schemas.microsoft.com/office/drawing/2014/main" id="{148855F6-F307-6FAC-62AA-5DF484AB90BB}"/>
              </a:ext>
            </a:extLst>
          </p:cNvPr>
          <p:cNvGrpSpPr/>
          <p:nvPr/>
        </p:nvGrpSpPr>
        <p:grpSpPr>
          <a:xfrm>
            <a:off x="1818851" y="3183822"/>
            <a:ext cx="1459275" cy="1461600"/>
            <a:chOff x="2105799" y="20055838"/>
            <a:chExt cx="6748090" cy="6732363"/>
          </a:xfrm>
          <a:solidFill>
            <a:schemeClr val="accent1"/>
          </a:solidFill>
        </p:grpSpPr>
        <p:sp>
          <p:nvSpPr>
            <p:cNvPr id="57" name="Freeform 8">
              <a:extLst>
                <a:ext uri="{FF2B5EF4-FFF2-40B4-BE49-F238E27FC236}">
                  <a16:creationId xmlns:a16="http://schemas.microsoft.com/office/drawing/2014/main" id="{0687044F-4D2D-B110-4F30-85FF4A2218DE}"/>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8" name="Freeform 42">
              <a:extLst>
                <a:ext uri="{FF2B5EF4-FFF2-40B4-BE49-F238E27FC236}">
                  <a16:creationId xmlns:a16="http://schemas.microsoft.com/office/drawing/2014/main" id="{6FF4ACC3-D912-5621-6013-895ACA63895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59" name="Freeform 43">
              <a:extLst>
                <a:ext uri="{FF2B5EF4-FFF2-40B4-BE49-F238E27FC236}">
                  <a16:creationId xmlns:a16="http://schemas.microsoft.com/office/drawing/2014/main" id="{C923705C-4C0F-2B92-0E34-0BEAD02D516E}"/>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0" name="Freeform 44">
              <a:extLst>
                <a:ext uri="{FF2B5EF4-FFF2-40B4-BE49-F238E27FC236}">
                  <a16:creationId xmlns:a16="http://schemas.microsoft.com/office/drawing/2014/main" id="{1D7AC0B7-80F1-95AB-780A-1391B2B009DE}"/>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1" name="Freeform 45">
              <a:extLst>
                <a:ext uri="{FF2B5EF4-FFF2-40B4-BE49-F238E27FC236}">
                  <a16:creationId xmlns:a16="http://schemas.microsoft.com/office/drawing/2014/main" id="{C85C2360-D064-8253-9180-380225C11EF9}"/>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2" name="Freeform 46">
              <a:extLst>
                <a:ext uri="{FF2B5EF4-FFF2-40B4-BE49-F238E27FC236}">
                  <a16:creationId xmlns:a16="http://schemas.microsoft.com/office/drawing/2014/main" id="{945F3323-75F4-5914-E89E-0F603DA27148}"/>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3" name="Freeform 47">
              <a:extLst>
                <a:ext uri="{FF2B5EF4-FFF2-40B4-BE49-F238E27FC236}">
                  <a16:creationId xmlns:a16="http://schemas.microsoft.com/office/drawing/2014/main" id="{C69940A8-69CE-2D6D-774C-35AC318B8EA6}"/>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4" name="Freeform 48">
              <a:extLst>
                <a:ext uri="{FF2B5EF4-FFF2-40B4-BE49-F238E27FC236}">
                  <a16:creationId xmlns:a16="http://schemas.microsoft.com/office/drawing/2014/main" id="{90D5CBFA-B32D-B67F-1F85-7CFFC524D50E}"/>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5" name="Freeform 49">
              <a:extLst>
                <a:ext uri="{FF2B5EF4-FFF2-40B4-BE49-F238E27FC236}">
                  <a16:creationId xmlns:a16="http://schemas.microsoft.com/office/drawing/2014/main" id="{4228B835-AE5D-45D3-2DCE-4482E324A870}"/>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6" name="Freeform 50">
              <a:extLst>
                <a:ext uri="{FF2B5EF4-FFF2-40B4-BE49-F238E27FC236}">
                  <a16:creationId xmlns:a16="http://schemas.microsoft.com/office/drawing/2014/main" id="{6216BB74-CB56-5FFF-D9C9-6BE2D44C5D5C}"/>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7" name="Freeform 51">
              <a:extLst>
                <a:ext uri="{FF2B5EF4-FFF2-40B4-BE49-F238E27FC236}">
                  <a16:creationId xmlns:a16="http://schemas.microsoft.com/office/drawing/2014/main" id="{C012F7D9-910D-2477-AD5F-6B134EF0BF22}"/>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8" name="Freeform 52">
              <a:extLst>
                <a:ext uri="{FF2B5EF4-FFF2-40B4-BE49-F238E27FC236}">
                  <a16:creationId xmlns:a16="http://schemas.microsoft.com/office/drawing/2014/main" id="{B49C911F-A5D7-4919-6345-878A349B3509}"/>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9" name="Freeform 53">
              <a:extLst>
                <a:ext uri="{FF2B5EF4-FFF2-40B4-BE49-F238E27FC236}">
                  <a16:creationId xmlns:a16="http://schemas.microsoft.com/office/drawing/2014/main" id="{520E51E6-D45E-B992-9EDE-218387B65E23}"/>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0" name="Freeform 54">
              <a:extLst>
                <a:ext uri="{FF2B5EF4-FFF2-40B4-BE49-F238E27FC236}">
                  <a16:creationId xmlns:a16="http://schemas.microsoft.com/office/drawing/2014/main" id="{D4E0CF62-A8AF-4804-1438-ED60482C231E}"/>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1" name="Freeform 55">
              <a:extLst>
                <a:ext uri="{FF2B5EF4-FFF2-40B4-BE49-F238E27FC236}">
                  <a16:creationId xmlns:a16="http://schemas.microsoft.com/office/drawing/2014/main" id="{23D82256-9327-1779-AC4F-302DC4DA73B8}"/>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2" name="Freeform 56">
              <a:extLst>
                <a:ext uri="{FF2B5EF4-FFF2-40B4-BE49-F238E27FC236}">
                  <a16:creationId xmlns:a16="http://schemas.microsoft.com/office/drawing/2014/main" id="{93E808EB-1E3B-9DB7-ABA0-79A03A23AD57}"/>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3" name="Freeform 57">
              <a:extLst>
                <a:ext uri="{FF2B5EF4-FFF2-40B4-BE49-F238E27FC236}">
                  <a16:creationId xmlns:a16="http://schemas.microsoft.com/office/drawing/2014/main" id="{65807368-978B-72F2-1704-AD98ACD85688}"/>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4" name="Freeform 58">
              <a:extLst>
                <a:ext uri="{FF2B5EF4-FFF2-40B4-BE49-F238E27FC236}">
                  <a16:creationId xmlns:a16="http://schemas.microsoft.com/office/drawing/2014/main" id="{140DFD38-D2E4-7AB9-38F7-C0D52B90F31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5" name="Freeform 59">
              <a:extLst>
                <a:ext uri="{FF2B5EF4-FFF2-40B4-BE49-F238E27FC236}">
                  <a16:creationId xmlns:a16="http://schemas.microsoft.com/office/drawing/2014/main" id="{0C557CDF-40BD-1EB5-4302-FD982497C140}"/>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6" name="Freeform 60">
              <a:extLst>
                <a:ext uri="{FF2B5EF4-FFF2-40B4-BE49-F238E27FC236}">
                  <a16:creationId xmlns:a16="http://schemas.microsoft.com/office/drawing/2014/main" id="{0F7BB942-E344-6A9B-2A87-72D763355F45}"/>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7" name="Freeform 61">
              <a:extLst>
                <a:ext uri="{FF2B5EF4-FFF2-40B4-BE49-F238E27FC236}">
                  <a16:creationId xmlns:a16="http://schemas.microsoft.com/office/drawing/2014/main" id="{86253ABD-5236-0000-C26B-69D5D8DD54F8}"/>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8" name="Freeform 62">
              <a:extLst>
                <a:ext uri="{FF2B5EF4-FFF2-40B4-BE49-F238E27FC236}">
                  <a16:creationId xmlns:a16="http://schemas.microsoft.com/office/drawing/2014/main" id="{0DC5A516-FBA1-1A40-6D0F-DE909ECBF391}"/>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9" name="Freeform 71">
              <a:extLst>
                <a:ext uri="{FF2B5EF4-FFF2-40B4-BE49-F238E27FC236}">
                  <a16:creationId xmlns:a16="http://schemas.microsoft.com/office/drawing/2014/main" id="{EBD409F7-71E7-92E9-E7C4-DF0636D75CEE}"/>
                </a:ext>
              </a:extLst>
            </p:cNvPr>
            <p:cNvSpPr>
              <a:spLocks noEditPoints="1"/>
            </p:cNvSpPr>
            <p:nvPr/>
          </p:nvSpPr>
          <p:spPr bwMode="auto">
            <a:xfrm>
              <a:off x="3199024" y="21141193"/>
              <a:ext cx="4561647" cy="4553785"/>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dirty="0">
                <a:ln>
                  <a:noFill/>
                </a:ln>
                <a:solidFill>
                  <a:srgbClr val="FF0000"/>
                </a:solidFill>
                <a:effectLst/>
                <a:uLnTx/>
                <a:uFillTx/>
                <a:latin typeface="Arial" panose="020F0502020204030204"/>
                <a:ea typeface="Microsoft YaHei"/>
                <a:cs typeface="+mn-ea"/>
                <a:sym typeface="+mn-lt"/>
              </a:endParaRPr>
            </a:p>
          </p:txBody>
        </p:sp>
      </p:grpSp>
      <p:sp>
        <p:nvSpPr>
          <p:cNvPr id="80" name="Text Placeholder 2">
            <a:extLst>
              <a:ext uri="{FF2B5EF4-FFF2-40B4-BE49-F238E27FC236}">
                <a16:creationId xmlns:a16="http://schemas.microsoft.com/office/drawing/2014/main" id="{15AFD601-BE73-E9E4-B057-1C4BA2F713A9}"/>
              </a:ext>
            </a:extLst>
          </p:cNvPr>
          <p:cNvSpPr txBox="1">
            <a:spLocks/>
          </p:cNvSpPr>
          <p:nvPr/>
        </p:nvSpPr>
        <p:spPr>
          <a:xfrm>
            <a:off x="5869137" y="2650906"/>
            <a:ext cx="2291884" cy="487680"/>
          </a:xfrm>
        </p:spPr>
        <p:txBody>
          <a:bodyPr>
            <a:normAutofit fontScale="85000"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a:solidFill>
                  <a:srgbClr val="333333"/>
                </a:solidFill>
                <a:latin typeface="PT Serif" panose="020A0603040505020204" pitchFamily="18" charset="0"/>
                <a:ea typeface="等线" panose="02010600030101010101" pitchFamily="2" charset="-122"/>
                <a:cs typeface="Times New Roman" panose="02020603050405020304" pitchFamily="18" charset="0"/>
              </a:rPr>
              <a:t>Schottky Barrier</a:t>
            </a:r>
            <a:endParaRPr lang="en-US" altLang="en-US" sz="2400" b="1" dirty="0">
              <a:solidFill>
                <a:srgbClr val="333333"/>
              </a:solidFill>
              <a:latin typeface="PT Serif" panose="020A0603040505020204" pitchFamily="18" charset="0"/>
              <a:ea typeface="等线" panose="02010600030101010101" pitchFamily="2" charset="-122"/>
              <a:cs typeface="Times New Roman" panose="02020603050405020304" pitchFamily="18" charset="0"/>
            </a:endParaRPr>
          </a:p>
        </p:txBody>
      </p:sp>
      <p:sp>
        <p:nvSpPr>
          <p:cNvPr id="81" name="文本占位符 6">
            <a:extLst>
              <a:ext uri="{FF2B5EF4-FFF2-40B4-BE49-F238E27FC236}">
                <a16:creationId xmlns:a16="http://schemas.microsoft.com/office/drawing/2014/main" id="{BA9BE98C-4CD1-6850-F47C-F8BAFA5C2673}"/>
              </a:ext>
            </a:extLst>
          </p:cNvPr>
          <p:cNvSpPr txBox="1">
            <a:spLocks/>
          </p:cNvSpPr>
          <p:nvPr/>
        </p:nvSpPr>
        <p:spPr>
          <a:xfrm>
            <a:off x="5869137" y="3740660"/>
            <a:ext cx="2291884" cy="487680"/>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a:solidFill>
                  <a:srgbClr val="333333"/>
                </a:solidFill>
                <a:latin typeface="PT Serif" panose="020A0603040505020204" pitchFamily="18" charset="0"/>
                <a:ea typeface="等线" panose="02010600030101010101" pitchFamily="2" charset="-122"/>
                <a:cs typeface="Times New Roman" panose="02020603050405020304" pitchFamily="18" charset="0"/>
              </a:rPr>
              <a:t>Layout</a:t>
            </a:r>
            <a:endParaRPr lang="zh-CN" altLang="en-US" sz="2400" b="1" dirty="0">
              <a:solidFill>
                <a:srgbClr val="333333"/>
              </a:solidFill>
              <a:latin typeface="PT Serif" panose="020A0603040505020204" pitchFamily="18" charset="0"/>
              <a:ea typeface="等线" panose="02010600030101010101" pitchFamily="2" charset="-122"/>
              <a:cs typeface="Times New Roman" panose="02020603050405020304" pitchFamily="18" charset="0"/>
            </a:endParaRPr>
          </a:p>
        </p:txBody>
      </p:sp>
      <p:sp>
        <p:nvSpPr>
          <p:cNvPr id="82" name="Text Placeholder 1">
            <a:extLst>
              <a:ext uri="{FF2B5EF4-FFF2-40B4-BE49-F238E27FC236}">
                <a16:creationId xmlns:a16="http://schemas.microsoft.com/office/drawing/2014/main" id="{7B30138B-CE57-231A-7E92-5774D824CBFB}"/>
              </a:ext>
            </a:extLst>
          </p:cNvPr>
          <p:cNvSpPr txBox="1">
            <a:spLocks/>
          </p:cNvSpPr>
          <p:nvPr/>
        </p:nvSpPr>
        <p:spPr>
          <a:xfrm>
            <a:off x="5869137" y="1561152"/>
            <a:ext cx="2291884" cy="487680"/>
          </a:xfrm>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2400" b="1" dirty="0" err="1">
                <a:solidFill>
                  <a:srgbClr val="333333"/>
                </a:solidFill>
                <a:latin typeface="PT Serif" panose="020A0603040505020204" pitchFamily="18" charset="0"/>
                <a:ea typeface="等线" panose="02010600030101010101" pitchFamily="2" charset="-122"/>
                <a:cs typeface="Times New Roman" panose="02020603050405020304" pitchFamily="18" charset="0"/>
              </a:rPr>
              <a:t>bosch</a:t>
            </a:r>
            <a:endParaRPr lang="en-US" dirty="0"/>
          </a:p>
        </p:txBody>
      </p:sp>
    </p:spTree>
    <p:extLst>
      <p:ext uri="{BB962C8B-B14F-4D97-AF65-F5344CB8AC3E}">
        <p14:creationId xmlns:p14="http://schemas.microsoft.com/office/powerpoint/2010/main" val="26848003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42433300-8181-29A4-06EE-A10B5526F30B}"/>
              </a:ext>
            </a:extLst>
          </p:cNvPr>
          <p:cNvGrpSpPr/>
          <p:nvPr/>
        </p:nvGrpSpPr>
        <p:grpSpPr>
          <a:xfrm>
            <a:off x="396531" y="867990"/>
            <a:ext cx="1824770" cy="0"/>
            <a:chOff x="7460343" y="1311756"/>
            <a:chExt cx="2433027" cy="0"/>
          </a:xfrm>
        </p:grpSpPr>
        <p:cxnSp>
          <p:nvCxnSpPr>
            <p:cNvPr id="3" name="直接连接符 2">
              <a:extLst>
                <a:ext uri="{FF2B5EF4-FFF2-40B4-BE49-F238E27FC236}">
                  <a16:creationId xmlns:a16="http://schemas.microsoft.com/office/drawing/2014/main" id="{98B75859-F252-277D-8E9D-07D1F5395A52}"/>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3A344DDD-0AEE-AC5B-AAF7-EF6821E3E71C}"/>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灯片编号占位符 8">
            <a:extLst>
              <a:ext uri="{FF2B5EF4-FFF2-40B4-BE49-F238E27FC236}">
                <a16:creationId xmlns:a16="http://schemas.microsoft.com/office/drawing/2014/main" id="{EDA2FBA5-19DA-D792-8F7B-79C4C7AA82A2}"/>
              </a:ext>
            </a:extLst>
          </p:cNvPr>
          <p:cNvSpPr txBox="1">
            <a:spLocks/>
          </p:cNvSpPr>
          <p:nvPr/>
        </p:nvSpPr>
        <p:spPr>
          <a:xfrm>
            <a:off x="6754343" y="6394353"/>
            <a:ext cx="2057400" cy="292196"/>
          </a:xfrm>
          <a:prstGeom prst="rect">
            <a:avLst/>
          </a:prstGeom>
        </p:spPr>
        <p:txBody>
          <a:bodyPr vert="horz" lIns="91440" tIns="45720" rIns="91440" bIns="45720" rtlCol="0" anchor="ctr"/>
          <a:lstStyle>
            <a:defPPr>
              <a:defRPr lang="zh-CN"/>
            </a:defPPr>
            <a:lvl1pPr marL="0" algn="r" defTabSz="914400" rtl="0" eaLnBrk="1" latinLnBrk="0" hangingPunct="1">
              <a:defRPr sz="9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&lt; </a:t>
            </a:r>
            <a:fld id="{A548B57D-AE10-4CF7-A9DF-59FEFA91B28E}" type="slidenum">
              <a:rPr lang="zh-CN" altLang="en-US" smtClean="0"/>
              <a:pPr/>
              <a:t>3</a:t>
            </a:fld>
            <a:r>
              <a:rPr lang="zh-CN" altLang="en-US" dirty="0"/>
              <a:t> </a:t>
            </a:r>
            <a:r>
              <a:rPr lang="en-US" altLang="zh-CN" dirty="0"/>
              <a:t>&gt;</a:t>
            </a:r>
            <a:endParaRPr lang="zh-CN" altLang="en-US" dirty="0"/>
          </a:p>
        </p:txBody>
      </p:sp>
      <p:sp>
        <p:nvSpPr>
          <p:cNvPr id="6" name="标题 1">
            <a:extLst>
              <a:ext uri="{FF2B5EF4-FFF2-40B4-BE49-F238E27FC236}">
                <a16:creationId xmlns:a16="http://schemas.microsoft.com/office/drawing/2014/main" id="{623873B6-1029-9D21-435E-BE8CFE82E76A}"/>
              </a:ext>
            </a:extLst>
          </p:cNvPr>
          <p:cNvSpPr txBox="1">
            <a:spLocks/>
          </p:cNvSpPr>
          <p:nvPr/>
        </p:nvSpPr>
        <p:spPr>
          <a:xfrm>
            <a:off x="432892" y="243569"/>
            <a:ext cx="6792638" cy="617518"/>
          </a:xfrm>
          <a:prstGeom prst="rect">
            <a:avLst/>
          </a:prstGeom>
        </p:spPr>
        <p:txBody>
          <a:bodyPr vert="horz" lIns="91440" tIns="45720" rIns="91440" bIns="45720" rtlCol="0" anchor="b">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err="1"/>
              <a:t>bosch</a:t>
            </a:r>
            <a:r>
              <a:rPr lang="zh-CN" altLang="en-US" dirty="0"/>
              <a:t>工艺</a:t>
            </a:r>
          </a:p>
        </p:txBody>
      </p:sp>
      <p:grpSp>
        <p:nvGrpSpPr>
          <p:cNvPr id="8" name="组合 120">
            <a:extLst>
              <a:ext uri="{FF2B5EF4-FFF2-40B4-BE49-F238E27FC236}">
                <a16:creationId xmlns:a16="http://schemas.microsoft.com/office/drawing/2014/main" id="{5D085A0F-A98A-1858-FDE7-50717C448411}"/>
              </a:ext>
            </a:extLst>
          </p:cNvPr>
          <p:cNvGrpSpPr/>
          <p:nvPr/>
        </p:nvGrpSpPr>
        <p:grpSpPr>
          <a:xfrm>
            <a:off x="7379496" y="329882"/>
            <a:ext cx="1512003" cy="444892"/>
            <a:chOff x="9556201" y="498129"/>
            <a:chExt cx="1993881" cy="586680"/>
          </a:xfrm>
        </p:grpSpPr>
        <p:grpSp>
          <p:nvGrpSpPr>
            <p:cNvPr id="9" name="组合 121">
              <a:extLst>
                <a:ext uri="{FF2B5EF4-FFF2-40B4-BE49-F238E27FC236}">
                  <a16:creationId xmlns:a16="http://schemas.microsoft.com/office/drawing/2014/main" id="{4490A8B8-B921-4467-2C99-D99C707E93CB}"/>
                </a:ext>
              </a:extLst>
            </p:cNvPr>
            <p:cNvGrpSpPr/>
            <p:nvPr userDrawn="1"/>
          </p:nvGrpSpPr>
          <p:grpSpPr>
            <a:xfrm>
              <a:off x="10239376" y="968937"/>
              <a:ext cx="1307697" cy="96254"/>
              <a:chOff x="4616246" y="3878362"/>
              <a:chExt cx="5571416" cy="410087"/>
            </a:xfrm>
            <a:solidFill>
              <a:schemeClr val="tx1">
                <a:alpha val="80000"/>
              </a:schemeClr>
            </a:solidFill>
          </p:grpSpPr>
          <p:sp>
            <p:nvSpPr>
              <p:cNvPr id="47" name="Freeform 17">
                <a:extLst>
                  <a:ext uri="{FF2B5EF4-FFF2-40B4-BE49-F238E27FC236}">
                    <a16:creationId xmlns:a16="http://schemas.microsoft.com/office/drawing/2014/main" id="{3C048F8B-72F4-A973-CD08-56E2EFF5BB5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18">
                <a:extLst>
                  <a:ext uri="{FF2B5EF4-FFF2-40B4-BE49-F238E27FC236}">
                    <a16:creationId xmlns:a16="http://schemas.microsoft.com/office/drawing/2014/main" id="{29FFE9AB-0E5E-0F7E-5FC9-32BE4519E50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19">
                <a:extLst>
                  <a:ext uri="{FF2B5EF4-FFF2-40B4-BE49-F238E27FC236}">
                    <a16:creationId xmlns:a16="http://schemas.microsoft.com/office/drawing/2014/main" id="{9B39EF41-16AF-E993-C764-B2FE8092627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0">
                <a:extLst>
                  <a:ext uri="{FF2B5EF4-FFF2-40B4-BE49-F238E27FC236}">
                    <a16:creationId xmlns:a16="http://schemas.microsoft.com/office/drawing/2014/main" id="{8916E23B-A97C-2270-E757-F36F307DE01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1">
                <a:extLst>
                  <a:ext uri="{FF2B5EF4-FFF2-40B4-BE49-F238E27FC236}">
                    <a16:creationId xmlns:a16="http://schemas.microsoft.com/office/drawing/2014/main" id="{63BE3BF1-3EE4-BB40-0E85-B49016E3003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2">
                <a:extLst>
                  <a:ext uri="{FF2B5EF4-FFF2-40B4-BE49-F238E27FC236}">
                    <a16:creationId xmlns:a16="http://schemas.microsoft.com/office/drawing/2014/main" id="{57AA0AEB-1A64-D52F-9207-831CB68DA66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3">
                <a:extLst>
                  <a:ext uri="{FF2B5EF4-FFF2-40B4-BE49-F238E27FC236}">
                    <a16:creationId xmlns:a16="http://schemas.microsoft.com/office/drawing/2014/main" id="{D3D4EB87-DF7B-C3A4-9583-ED76B49FCD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5">
                <a:extLst>
                  <a:ext uri="{FF2B5EF4-FFF2-40B4-BE49-F238E27FC236}">
                    <a16:creationId xmlns:a16="http://schemas.microsoft.com/office/drawing/2014/main" id="{17A761BD-1FBF-1F77-D34A-3413F51E540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27">
                <a:extLst>
                  <a:ext uri="{FF2B5EF4-FFF2-40B4-BE49-F238E27FC236}">
                    <a16:creationId xmlns:a16="http://schemas.microsoft.com/office/drawing/2014/main" id="{7D3ADD21-4FD1-497D-606E-080D199638D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29">
                <a:extLst>
                  <a:ext uri="{FF2B5EF4-FFF2-40B4-BE49-F238E27FC236}">
                    <a16:creationId xmlns:a16="http://schemas.microsoft.com/office/drawing/2014/main" id="{6C4A906A-689C-0BD6-D594-89C4A2FE5B4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0">
                <a:extLst>
                  <a:ext uri="{FF2B5EF4-FFF2-40B4-BE49-F238E27FC236}">
                    <a16:creationId xmlns:a16="http://schemas.microsoft.com/office/drawing/2014/main" id="{7E4BF5E9-9170-E74A-AA14-7118438D411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1">
                <a:extLst>
                  <a:ext uri="{FF2B5EF4-FFF2-40B4-BE49-F238E27FC236}">
                    <a16:creationId xmlns:a16="http://schemas.microsoft.com/office/drawing/2014/main" id="{525AAC37-B097-0B83-7313-46E9BF835CD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2">
                <a:extLst>
                  <a:ext uri="{FF2B5EF4-FFF2-40B4-BE49-F238E27FC236}">
                    <a16:creationId xmlns:a16="http://schemas.microsoft.com/office/drawing/2014/main" id="{DF5D2A6B-446F-9993-5188-6D3E346E3F6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3">
                <a:extLst>
                  <a:ext uri="{FF2B5EF4-FFF2-40B4-BE49-F238E27FC236}">
                    <a16:creationId xmlns:a16="http://schemas.microsoft.com/office/drawing/2014/main" id="{CE7CD962-59DD-EFD3-0BAA-D02446AFFF4B}"/>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1" name="Freeform 34">
                <a:extLst>
                  <a:ext uri="{FF2B5EF4-FFF2-40B4-BE49-F238E27FC236}">
                    <a16:creationId xmlns:a16="http://schemas.microsoft.com/office/drawing/2014/main" id="{D6642FAB-F7E0-34AB-58FF-DA91B4CA2CB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2" name="Freeform 35">
                <a:extLst>
                  <a:ext uri="{FF2B5EF4-FFF2-40B4-BE49-F238E27FC236}">
                    <a16:creationId xmlns:a16="http://schemas.microsoft.com/office/drawing/2014/main" id="{AE21D00D-2387-7BB1-A43E-13231918664B}"/>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0" name="组合 122">
              <a:extLst>
                <a:ext uri="{FF2B5EF4-FFF2-40B4-BE49-F238E27FC236}">
                  <a16:creationId xmlns:a16="http://schemas.microsoft.com/office/drawing/2014/main" id="{15777AA1-186D-5B3D-F1D0-353CB0908DD7}"/>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a:extLst>
                  <a:ext uri="{FF2B5EF4-FFF2-40B4-BE49-F238E27FC236}">
                    <a16:creationId xmlns:a16="http://schemas.microsoft.com/office/drawing/2014/main" id="{2A6E02EF-0CBA-E3B0-7877-8B9D0A7B51DC}"/>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0">
                <a:extLst>
                  <a:ext uri="{FF2B5EF4-FFF2-40B4-BE49-F238E27FC236}">
                    <a16:creationId xmlns:a16="http://schemas.microsoft.com/office/drawing/2014/main" id="{BB4D58B3-B182-5665-2AFA-7DEBECFDF9CD}"/>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1">
                <a:extLst>
                  <a:ext uri="{FF2B5EF4-FFF2-40B4-BE49-F238E27FC236}">
                    <a16:creationId xmlns:a16="http://schemas.microsoft.com/office/drawing/2014/main" id="{424D761D-1337-0BF0-B41F-3145DC70225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2">
                <a:extLst>
                  <a:ext uri="{FF2B5EF4-FFF2-40B4-BE49-F238E27FC236}">
                    <a16:creationId xmlns:a16="http://schemas.microsoft.com/office/drawing/2014/main" id="{1E93FBD3-AE15-EBC4-8205-5B4B2791B3A1}"/>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3">
                <a:extLst>
                  <a:ext uri="{FF2B5EF4-FFF2-40B4-BE49-F238E27FC236}">
                    <a16:creationId xmlns:a16="http://schemas.microsoft.com/office/drawing/2014/main" id="{72BD6FEB-8B69-1C15-1400-F5946DEA6553}"/>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4">
                <a:extLst>
                  <a:ext uri="{FF2B5EF4-FFF2-40B4-BE49-F238E27FC236}">
                    <a16:creationId xmlns:a16="http://schemas.microsoft.com/office/drawing/2014/main" id="{5578950A-997E-C074-C589-49066F478C09}"/>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15">
                <a:extLst>
                  <a:ext uri="{FF2B5EF4-FFF2-40B4-BE49-F238E27FC236}">
                    <a16:creationId xmlns:a16="http://schemas.microsoft.com/office/drawing/2014/main" id="{19A1BC44-7149-C4B4-459B-3245151E8DF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6">
                <a:extLst>
                  <a:ext uri="{FF2B5EF4-FFF2-40B4-BE49-F238E27FC236}">
                    <a16:creationId xmlns:a16="http://schemas.microsoft.com/office/drawing/2014/main" id="{C6809D65-96F3-B324-116B-D40BD33A48F2}"/>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4">
                <a:extLst>
                  <a:ext uri="{FF2B5EF4-FFF2-40B4-BE49-F238E27FC236}">
                    <a16:creationId xmlns:a16="http://schemas.microsoft.com/office/drawing/2014/main" id="{D5A5C34A-AAFB-71DB-17F9-BCBC162772B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6">
                <a:extLst>
                  <a:ext uri="{FF2B5EF4-FFF2-40B4-BE49-F238E27FC236}">
                    <a16:creationId xmlns:a16="http://schemas.microsoft.com/office/drawing/2014/main" id="{8A8A564C-4091-E3B2-1332-0D68E9AD8DE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8">
                <a:extLst>
                  <a:ext uri="{FF2B5EF4-FFF2-40B4-BE49-F238E27FC236}">
                    <a16:creationId xmlns:a16="http://schemas.microsoft.com/office/drawing/2014/main" id="{B49BC9F9-84D6-46D7-6767-0AE45C5205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36">
                <a:extLst>
                  <a:ext uri="{FF2B5EF4-FFF2-40B4-BE49-F238E27FC236}">
                    <a16:creationId xmlns:a16="http://schemas.microsoft.com/office/drawing/2014/main" id="{7D76216C-039F-510C-F05B-9164C02703D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1" name="组合 123">
              <a:extLst>
                <a:ext uri="{FF2B5EF4-FFF2-40B4-BE49-F238E27FC236}">
                  <a16:creationId xmlns:a16="http://schemas.microsoft.com/office/drawing/2014/main" id="{A0CBE6BF-D941-0F75-95DF-901F09F01D2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 name="Freeform 8">
                <a:extLst>
                  <a:ext uri="{FF2B5EF4-FFF2-40B4-BE49-F238E27FC236}">
                    <a16:creationId xmlns:a16="http://schemas.microsoft.com/office/drawing/2014/main" id="{D9750117-C1E0-F6BA-D044-B04416FB80E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2">
                <a:extLst>
                  <a:ext uri="{FF2B5EF4-FFF2-40B4-BE49-F238E27FC236}">
                    <a16:creationId xmlns:a16="http://schemas.microsoft.com/office/drawing/2014/main" id="{AA5DB665-6B01-8890-4905-52313A5F75E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3">
                <a:extLst>
                  <a:ext uri="{FF2B5EF4-FFF2-40B4-BE49-F238E27FC236}">
                    <a16:creationId xmlns:a16="http://schemas.microsoft.com/office/drawing/2014/main" id="{4ADFCEAE-F28C-9BFE-004B-BC7025F53337}"/>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4">
                <a:extLst>
                  <a:ext uri="{FF2B5EF4-FFF2-40B4-BE49-F238E27FC236}">
                    <a16:creationId xmlns:a16="http://schemas.microsoft.com/office/drawing/2014/main" id="{0D2C242A-07F4-F91D-CC96-DFF6D554D9A3}"/>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5">
                <a:extLst>
                  <a:ext uri="{FF2B5EF4-FFF2-40B4-BE49-F238E27FC236}">
                    <a16:creationId xmlns:a16="http://schemas.microsoft.com/office/drawing/2014/main" id="{4C46CB80-FBC7-E51A-1858-1B988BD9483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6">
                <a:extLst>
                  <a:ext uri="{FF2B5EF4-FFF2-40B4-BE49-F238E27FC236}">
                    <a16:creationId xmlns:a16="http://schemas.microsoft.com/office/drawing/2014/main" id="{44B8994D-08CD-AFEF-3D8A-B923C183A64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7">
                <a:extLst>
                  <a:ext uri="{FF2B5EF4-FFF2-40B4-BE49-F238E27FC236}">
                    <a16:creationId xmlns:a16="http://schemas.microsoft.com/office/drawing/2014/main" id="{35154B6A-F1C5-5243-5637-A7C678AA89F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48">
                <a:extLst>
                  <a:ext uri="{FF2B5EF4-FFF2-40B4-BE49-F238E27FC236}">
                    <a16:creationId xmlns:a16="http://schemas.microsoft.com/office/drawing/2014/main" id="{FF405960-138B-29F4-480D-883851DF34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49">
                <a:extLst>
                  <a:ext uri="{FF2B5EF4-FFF2-40B4-BE49-F238E27FC236}">
                    <a16:creationId xmlns:a16="http://schemas.microsoft.com/office/drawing/2014/main" id="{0378266C-083B-DF5D-B6D7-A8C886EEAF8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0">
                <a:extLst>
                  <a:ext uri="{FF2B5EF4-FFF2-40B4-BE49-F238E27FC236}">
                    <a16:creationId xmlns:a16="http://schemas.microsoft.com/office/drawing/2014/main" id="{321F1F1E-35CF-8CB4-22CF-F27B65786CC7}"/>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1">
                <a:extLst>
                  <a:ext uri="{FF2B5EF4-FFF2-40B4-BE49-F238E27FC236}">
                    <a16:creationId xmlns:a16="http://schemas.microsoft.com/office/drawing/2014/main" id="{CBC18E06-3BC8-4D99-1C55-6067B63BD86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2">
                <a:extLst>
                  <a:ext uri="{FF2B5EF4-FFF2-40B4-BE49-F238E27FC236}">
                    <a16:creationId xmlns:a16="http://schemas.microsoft.com/office/drawing/2014/main" id="{35C88442-0F8C-8953-011B-44DE71A4C2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3">
                <a:extLst>
                  <a:ext uri="{FF2B5EF4-FFF2-40B4-BE49-F238E27FC236}">
                    <a16:creationId xmlns:a16="http://schemas.microsoft.com/office/drawing/2014/main" id="{A7D764A9-1AA7-4D29-7B0D-086B7B62DBA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4">
                <a:extLst>
                  <a:ext uri="{FF2B5EF4-FFF2-40B4-BE49-F238E27FC236}">
                    <a16:creationId xmlns:a16="http://schemas.microsoft.com/office/drawing/2014/main" id="{38324087-BEDD-1A6B-8321-E0160F87514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5">
                <a:extLst>
                  <a:ext uri="{FF2B5EF4-FFF2-40B4-BE49-F238E27FC236}">
                    <a16:creationId xmlns:a16="http://schemas.microsoft.com/office/drawing/2014/main" id="{7C055944-C0B4-FE02-0DA6-E6122BCACA30}"/>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6">
                <a:extLst>
                  <a:ext uri="{FF2B5EF4-FFF2-40B4-BE49-F238E27FC236}">
                    <a16:creationId xmlns:a16="http://schemas.microsoft.com/office/drawing/2014/main" id="{A7A5FD41-D118-E1D2-3C39-92E2DF48143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7">
                <a:extLst>
                  <a:ext uri="{FF2B5EF4-FFF2-40B4-BE49-F238E27FC236}">
                    <a16:creationId xmlns:a16="http://schemas.microsoft.com/office/drawing/2014/main" id="{B0D81CBD-9B18-BEB8-C3EA-2CCCAEA9BC9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58">
                <a:extLst>
                  <a:ext uri="{FF2B5EF4-FFF2-40B4-BE49-F238E27FC236}">
                    <a16:creationId xmlns:a16="http://schemas.microsoft.com/office/drawing/2014/main" id="{6DB4F21C-C767-9D81-6C70-BD58A8A06A1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59">
                <a:extLst>
                  <a:ext uri="{FF2B5EF4-FFF2-40B4-BE49-F238E27FC236}">
                    <a16:creationId xmlns:a16="http://schemas.microsoft.com/office/drawing/2014/main" id="{9AF6FF61-946A-1379-9047-22C548F89C71}"/>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0">
                <a:extLst>
                  <a:ext uri="{FF2B5EF4-FFF2-40B4-BE49-F238E27FC236}">
                    <a16:creationId xmlns:a16="http://schemas.microsoft.com/office/drawing/2014/main" id="{BC165E78-4E77-AF15-1169-30AFF919C5B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61">
                <a:extLst>
                  <a:ext uri="{FF2B5EF4-FFF2-40B4-BE49-F238E27FC236}">
                    <a16:creationId xmlns:a16="http://schemas.microsoft.com/office/drawing/2014/main" id="{6E5692E6-F964-3C27-36B7-B241227D874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3" name="Freeform 62">
                <a:extLst>
                  <a:ext uri="{FF2B5EF4-FFF2-40B4-BE49-F238E27FC236}">
                    <a16:creationId xmlns:a16="http://schemas.microsoft.com/office/drawing/2014/main" id="{184B32B1-70E9-41BD-6937-0BED142AA9A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4" name="Freeform 71">
                <a:extLst>
                  <a:ext uri="{FF2B5EF4-FFF2-40B4-BE49-F238E27FC236}">
                    <a16:creationId xmlns:a16="http://schemas.microsoft.com/office/drawing/2014/main" id="{70BB5A4F-904A-3048-782A-FDB74525A3C2}"/>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pic>
        <p:nvPicPr>
          <p:cNvPr id="65" name="图片 64">
            <a:extLst>
              <a:ext uri="{FF2B5EF4-FFF2-40B4-BE49-F238E27FC236}">
                <a16:creationId xmlns:a16="http://schemas.microsoft.com/office/drawing/2014/main" id="{D6CF36F2-3BB8-8E49-F508-95D62BD49D8C}"/>
              </a:ext>
            </a:extLst>
          </p:cNvPr>
          <p:cNvPicPr>
            <a:picLocks noChangeAspect="1"/>
          </p:cNvPicPr>
          <p:nvPr/>
        </p:nvPicPr>
        <p:blipFill>
          <a:blip r:embed="rId2"/>
          <a:stretch>
            <a:fillRect/>
          </a:stretch>
        </p:blipFill>
        <p:spPr>
          <a:xfrm>
            <a:off x="3285285" y="1285761"/>
            <a:ext cx="5869572" cy="4683918"/>
          </a:xfrm>
          <a:prstGeom prst="rect">
            <a:avLst/>
          </a:prstGeom>
        </p:spPr>
      </p:pic>
      <p:sp>
        <p:nvSpPr>
          <p:cNvPr id="68" name="文本框 67">
            <a:extLst>
              <a:ext uri="{FF2B5EF4-FFF2-40B4-BE49-F238E27FC236}">
                <a16:creationId xmlns:a16="http://schemas.microsoft.com/office/drawing/2014/main" id="{4A806FB3-ED88-3B4E-839C-A8C3017B4DF9}"/>
              </a:ext>
            </a:extLst>
          </p:cNvPr>
          <p:cNvSpPr txBox="1"/>
          <p:nvPr/>
        </p:nvSpPr>
        <p:spPr>
          <a:xfrm>
            <a:off x="432892" y="1604275"/>
            <a:ext cx="4572000" cy="584775"/>
          </a:xfrm>
          <a:prstGeom prst="rect">
            <a:avLst/>
          </a:prstGeom>
          <a:noFill/>
        </p:spPr>
        <p:txBody>
          <a:bodyPr wrap="square">
            <a:spAutoFit/>
          </a:bodyPr>
          <a:lstStyle/>
          <a:p>
            <a:r>
              <a:rPr lang="en-US" altLang="zh-CN" sz="1600" dirty="0">
                <a:solidFill>
                  <a:srgbClr val="000000"/>
                </a:solidFill>
                <a:latin typeface="+mn-ea"/>
              </a:rPr>
              <a:t>· SF</a:t>
            </a:r>
            <a:r>
              <a:rPr lang="en-US" altLang="zh-CN" sz="1000" dirty="0">
                <a:solidFill>
                  <a:srgbClr val="000000"/>
                </a:solidFill>
                <a:latin typeface="+mn-ea"/>
              </a:rPr>
              <a:t>6</a:t>
            </a:r>
            <a:r>
              <a:rPr lang="zh-CN" altLang="en-US" sz="1600" dirty="0">
                <a:solidFill>
                  <a:srgbClr val="000000"/>
                </a:solidFill>
                <a:latin typeface="+mn-ea"/>
              </a:rPr>
              <a:t>作为刻蚀气体</a:t>
            </a:r>
            <a:endParaRPr lang="en-US" altLang="zh-CN" sz="1600" dirty="0">
              <a:solidFill>
                <a:srgbClr val="000000"/>
              </a:solidFill>
              <a:latin typeface="+mn-ea"/>
            </a:endParaRPr>
          </a:p>
          <a:p>
            <a:r>
              <a:rPr lang="en-US" altLang="zh-CN" sz="1600" dirty="0">
                <a:solidFill>
                  <a:srgbClr val="000000"/>
                </a:solidFill>
                <a:latin typeface="+mn-ea"/>
              </a:rPr>
              <a:t>  C</a:t>
            </a:r>
            <a:r>
              <a:rPr lang="en-US" altLang="zh-CN" sz="1000" dirty="0">
                <a:solidFill>
                  <a:srgbClr val="000000"/>
                </a:solidFill>
                <a:latin typeface="+mn-ea"/>
              </a:rPr>
              <a:t>4</a:t>
            </a:r>
            <a:r>
              <a:rPr lang="en-US" altLang="zh-CN" sz="1600" dirty="0">
                <a:solidFill>
                  <a:srgbClr val="000000"/>
                </a:solidFill>
                <a:latin typeface="+mn-ea"/>
              </a:rPr>
              <a:t>F</a:t>
            </a:r>
            <a:r>
              <a:rPr lang="en-US" altLang="zh-CN" sz="1000" dirty="0">
                <a:solidFill>
                  <a:srgbClr val="000000"/>
                </a:solidFill>
                <a:latin typeface="+mn-ea"/>
              </a:rPr>
              <a:t>8</a:t>
            </a:r>
            <a:r>
              <a:rPr lang="zh-CN" altLang="en-US" sz="1600" dirty="0">
                <a:solidFill>
                  <a:srgbClr val="000000"/>
                </a:solidFill>
                <a:latin typeface="+mn-ea"/>
              </a:rPr>
              <a:t>作为钝化气体 </a:t>
            </a:r>
          </a:p>
        </p:txBody>
      </p:sp>
      <p:sp>
        <p:nvSpPr>
          <p:cNvPr id="70" name="文本框 69">
            <a:extLst>
              <a:ext uri="{FF2B5EF4-FFF2-40B4-BE49-F238E27FC236}">
                <a16:creationId xmlns:a16="http://schemas.microsoft.com/office/drawing/2014/main" id="{06315C7F-D977-6C13-B197-B29CC858D1B7}"/>
              </a:ext>
            </a:extLst>
          </p:cNvPr>
          <p:cNvSpPr txBox="1"/>
          <p:nvPr/>
        </p:nvSpPr>
        <p:spPr>
          <a:xfrm>
            <a:off x="432892" y="2361483"/>
            <a:ext cx="4572000" cy="338554"/>
          </a:xfrm>
          <a:prstGeom prst="rect">
            <a:avLst/>
          </a:prstGeom>
          <a:noFill/>
        </p:spPr>
        <p:txBody>
          <a:bodyPr wrap="square">
            <a:spAutoFit/>
          </a:bodyPr>
          <a:lstStyle/>
          <a:p>
            <a:r>
              <a:rPr lang="en-US" altLang="zh-CN" sz="1600" dirty="0">
                <a:solidFill>
                  <a:srgbClr val="000000"/>
                </a:solidFill>
                <a:latin typeface="+mn-ea"/>
              </a:rPr>
              <a:t>· </a:t>
            </a:r>
            <a:r>
              <a:rPr lang="zh-CN" altLang="en-US" sz="1600" dirty="0">
                <a:solidFill>
                  <a:srgbClr val="000000"/>
                </a:solidFill>
                <a:latin typeface="+mn-ea"/>
              </a:rPr>
              <a:t>周期性的刻蚀</a:t>
            </a:r>
            <a:r>
              <a:rPr lang="en-US" altLang="zh-CN" sz="1600" dirty="0">
                <a:solidFill>
                  <a:srgbClr val="000000"/>
                </a:solidFill>
                <a:latin typeface="+mn-ea"/>
              </a:rPr>
              <a:t>-</a:t>
            </a:r>
            <a:r>
              <a:rPr lang="zh-CN" altLang="en-US" sz="1600" dirty="0">
                <a:solidFill>
                  <a:srgbClr val="000000"/>
                </a:solidFill>
                <a:latin typeface="+mn-ea"/>
              </a:rPr>
              <a:t>沉积</a:t>
            </a:r>
            <a:r>
              <a:rPr lang="en-US" altLang="zh-CN" sz="1600" dirty="0">
                <a:solidFill>
                  <a:srgbClr val="000000"/>
                </a:solidFill>
                <a:latin typeface="+mn-ea"/>
              </a:rPr>
              <a:t>-</a:t>
            </a:r>
            <a:r>
              <a:rPr lang="zh-CN" altLang="en-US" sz="1600" dirty="0">
                <a:solidFill>
                  <a:srgbClr val="000000"/>
                </a:solidFill>
                <a:latin typeface="+mn-ea"/>
              </a:rPr>
              <a:t>刻蚀 </a:t>
            </a:r>
          </a:p>
        </p:txBody>
      </p:sp>
      <p:sp>
        <p:nvSpPr>
          <p:cNvPr id="74" name="文本框 73">
            <a:extLst>
              <a:ext uri="{FF2B5EF4-FFF2-40B4-BE49-F238E27FC236}">
                <a16:creationId xmlns:a16="http://schemas.microsoft.com/office/drawing/2014/main" id="{ABF5B410-3CA9-CB17-6B92-FDDA2C85B6B2}"/>
              </a:ext>
            </a:extLst>
          </p:cNvPr>
          <p:cNvSpPr txBox="1"/>
          <p:nvPr/>
        </p:nvSpPr>
        <p:spPr>
          <a:xfrm>
            <a:off x="432892" y="2932238"/>
            <a:ext cx="2309595" cy="338554"/>
          </a:xfrm>
          <a:prstGeom prst="rect">
            <a:avLst/>
          </a:prstGeom>
          <a:noFill/>
        </p:spPr>
        <p:txBody>
          <a:bodyPr wrap="square">
            <a:spAutoFit/>
          </a:bodyPr>
          <a:lstStyle/>
          <a:p>
            <a:r>
              <a:rPr lang="en-US" altLang="zh-CN" sz="1600" dirty="0">
                <a:solidFill>
                  <a:srgbClr val="000000"/>
                </a:solidFill>
                <a:latin typeface="+mn-ea"/>
              </a:rPr>
              <a:t>· </a:t>
            </a:r>
            <a:r>
              <a:rPr lang="zh-CN" altLang="en-US" sz="1600" dirty="0">
                <a:solidFill>
                  <a:srgbClr val="000000"/>
                </a:solidFill>
                <a:latin typeface="+mn-ea"/>
              </a:rPr>
              <a:t>波纹效应 </a:t>
            </a:r>
          </a:p>
        </p:txBody>
      </p:sp>
    </p:spTree>
    <p:extLst>
      <p:ext uri="{BB962C8B-B14F-4D97-AF65-F5344CB8AC3E}">
        <p14:creationId xmlns:p14="http://schemas.microsoft.com/office/powerpoint/2010/main" val="15976963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42433300-8181-29A4-06EE-A10B5526F30B}"/>
              </a:ext>
            </a:extLst>
          </p:cNvPr>
          <p:cNvGrpSpPr/>
          <p:nvPr/>
        </p:nvGrpSpPr>
        <p:grpSpPr>
          <a:xfrm>
            <a:off x="396531" y="867990"/>
            <a:ext cx="1824770" cy="0"/>
            <a:chOff x="7460343" y="1311756"/>
            <a:chExt cx="2433027" cy="0"/>
          </a:xfrm>
        </p:grpSpPr>
        <p:cxnSp>
          <p:nvCxnSpPr>
            <p:cNvPr id="3" name="直接连接符 2">
              <a:extLst>
                <a:ext uri="{FF2B5EF4-FFF2-40B4-BE49-F238E27FC236}">
                  <a16:creationId xmlns:a16="http://schemas.microsoft.com/office/drawing/2014/main" id="{98B75859-F252-277D-8E9D-07D1F5395A52}"/>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3A344DDD-0AEE-AC5B-AAF7-EF6821E3E71C}"/>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灯片编号占位符 8">
            <a:extLst>
              <a:ext uri="{FF2B5EF4-FFF2-40B4-BE49-F238E27FC236}">
                <a16:creationId xmlns:a16="http://schemas.microsoft.com/office/drawing/2014/main" id="{EDA2FBA5-19DA-D792-8F7B-79C4C7AA82A2}"/>
              </a:ext>
            </a:extLst>
          </p:cNvPr>
          <p:cNvSpPr txBox="1">
            <a:spLocks/>
          </p:cNvSpPr>
          <p:nvPr/>
        </p:nvSpPr>
        <p:spPr>
          <a:xfrm>
            <a:off x="6754343" y="6394353"/>
            <a:ext cx="2057400" cy="292196"/>
          </a:xfrm>
          <a:prstGeom prst="rect">
            <a:avLst/>
          </a:prstGeom>
        </p:spPr>
        <p:txBody>
          <a:bodyPr vert="horz" lIns="91440" tIns="45720" rIns="91440" bIns="45720" rtlCol="0" anchor="ctr"/>
          <a:lstStyle>
            <a:defPPr>
              <a:defRPr lang="zh-CN"/>
            </a:defPPr>
            <a:lvl1pPr marL="0" algn="r" defTabSz="914400" rtl="0" eaLnBrk="1" latinLnBrk="0" hangingPunct="1">
              <a:defRPr sz="9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&lt; </a:t>
            </a:r>
            <a:fld id="{A548B57D-AE10-4CF7-A9DF-59FEFA91B28E}" type="slidenum">
              <a:rPr lang="zh-CN" altLang="en-US" smtClean="0"/>
              <a:pPr/>
              <a:t>4</a:t>
            </a:fld>
            <a:r>
              <a:rPr lang="zh-CN" altLang="en-US" dirty="0"/>
              <a:t> </a:t>
            </a:r>
            <a:r>
              <a:rPr lang="en-US" altLang="zh-CN" dirty="0"/>
              <a:t>&gt;</a:t>
            </a:r>
            <a:endParaRPr lang="zh-CN" altLang="en-US" dirty="0"/>
          </a:p>
        </p:txBody>
      </p:sp>
      <p:sp>
        <p:nvSpPr>
          <p:cNvPr id="6" name="标题 1">
            <a:extLst>
              <a:ext uri="{FF2B5EF4-FFF2-40B4-BE49-F238E27FC236}">
                <a16:creationId xmlns:a16="http://schemas.microsoft.com/office/drawing/2014/main" id="{623873B6-1029-9D21-435E-BE8CFE82E76A}"/>
              </a:ext>
            </a:extLst>
          </p:cNvPr>
          <p:cNvSpPr txBox="1">
            <a:spLocks/>
          </p:cNvSpPr>
          <p:nvPr/>
        </p:nvSpPr>
        <p:spPr>
          <a:xfrm>
            <a:off x="432892" y="243569"/>
            <a:ext cx="6792638" cy="617518"/>
          </a:xfrm>
          <a:prstGeom prst="rect">
            <a:avLst/>
          </a:prstGeom>
        </p:spPr>
        <p:txBody>
          <a:bodyPr vert="horz" lIns="91440" tIns="45720" rIns="91440" bIns="45720" rtlCol="0" anchor="b">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err="1"/>
              <a:t>bosch</a:t>
            </a:r>
            <a:r>
              <a:rPr lang="zh-CN" altLang="en-US" dirty="0"/>
              <a:t>工艺</a:t>
            </a:r>
          </a:p>
        </p:txBody>
      </p:sp>
      <p:grpSp>
        <p:nvGrpSpPr>
          <p:cNvPr id="8" name="组合 120">
            <a:extLst>
              <a:ext uri="{FF2B5EF4-FFF2-40B4-BE49-F238E27FC236}">
                <a16:creationId xmlns:a16="http://schemas.microsoft.com/office/drawing/2014/main" id="{5D085A0F-A98A-1858-FDE7-50717C448411}"/>
              </a:ext>
            </a:extLst>
          </p:cNvPr>
          <p:cNvGrpSpPr/>
          <p:nvPr/>
        </p:nvGrpSpPr>
        <p:grpSpPr>
          <a:xfrm>
            <a:off x="7379496" y="329882"/>
            <a:ext cx="1512003" cy="444892"/>
            <a:chOff x="9556201" y="498129"/>
            <a:chExt cx="1993881" cy="586680"/>
          </a:xfrm>
        </p:grpSpPr>
        <p:grpSp>
          <p:nvGrpSpPr>
            <p:cNvPr id="9" name="组合 121">
              <a:extLst>
                <a:ext uri="{FF2B5EF4-FFF2-40B4-BE49-F238E27FC236}">
                  <a16:creationId xmlns:a16="http://schemas.microsoft.com/office/drawing/2014/main" id="{4490A8B8-B921-4467-2C99-D99C707E93CB}"/>
                </a:ext>
              </a:extLst>
            </p:cNvPr>
            <p:cNvGrpSpPr/>
            <p:nvPr userDrawn="1"/>
          </p:nvGrpSpPr>
          <p:grpSpPr>
            <a:xfrm>
              <a:off x="10239376" y="968937"/>
              <a:ext cx="1307697" cy="96254"/>
              <a:chOff x="4616246" y="3878362"/>
              <a:chExt cx="5571416" cy="410087"/>
            </a:xfrm>
            <a:solidFill>
              <a:schemeClr val="tx1">
                <a:alpha val="80000"/>
              </a:schemeClr>
            </a:solidFill>
          </p:grpSpPr>
          <p:sp>
            <p:nvSpPr>
              <p:cNvPr id="47" name="Freeform 17">
                <a:extLst>
                  <a:ext uri="{FF2B5EF4-FFF2-40B4-BE49-F238E27FC236}">
                    <a16:creationId xmlns:a16="http://schemas.microsoft.com/office/drawing/2014/main" id="{3C048F8B-72F4-A973-CD08-56E2EFF5BB5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18">
                <a:extLst>
                  <a:ext uri="{FF2B5EF4-FFF2-40B4-BE49-F238E27FC236}">
                    <a16:creationId xmlns:a16="http://schemas.microsoft.com/office/drawing/2014/main" id="{29FFE9AB-0E5E-0F7E-5FC9-32BE4519E50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19">
                <a:extLst>
                  <a:ext uri="{FF2B5EF4-FFF2-40B4-BE49-F238E27FC236}">
                    <a16:creationId xmlns:a16="http://schemas.microsoft.com/office/drawing/2014/main" id="{9B39EF41-16AF-E993-C764-B2FE8092627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0">
                <a:extLst>
                  <a:ext uri="{FF2B5EF4-FFF2-40B4-BE49-F238E27FC236}">
                    <a16:creationId xmlns:a16="http://schemas.microsoft.com/office/drawing/2014/main" id="{8916E23B-A97C-2270-E757-F36F307DE01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1">
                <a:extLst>
                  <a:ext uri="{FF2B5EF4-FFF2-40B4-BE49-F238E27FC236}">
                    <a16:creationId xmlns:a16="http://schemas.microsoft.com/office/drawing/2014/main" id="{63BE3BF1-3EE4-BB40-0E85-B49016E3003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2">
                <a:extLst>
                  <a:ext uri="{FF2B5EF4-FFF2-40B4-BE49-F238E27FC236}">
                    <a16:creationId xmlns:a16="http://schemas.microsoft.com/office/drawing/2014/main" id="{57AA0AEB-1A64-D52F-9207-831CB68DA66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3">
                <a:extLst>
                  <a:ext uri="{FF2B5EF4-FFF2-40B4-BE49-F238E27FC236}">
                    <a16:creationId xmlns:a16="http://schemas.microsoft.com/office/drawing/2014/main" id="{D3D4EB87-DF7B-C3A4-9583-ED76B49FCD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5">
                <a:extLst>
                  <a:ext uri="{FF2B5EF4-FFF2-40B4-BE49-F238E27FC236}">
                    <a16:creationId xmlns:a16="http://schemas.microsoft.com/office/drawing/2014/main" id="{17A761BD-1FBF-1F77-D34A-3413F51E540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27">
                <a:extLst>
                  <a:ext uri="{FF2B5EF4-FFF2-40B4-BE49-F238E27FC236}">
                    <a16:creationId xmlns:a16="http://schemas.microsoft.com/office/drawing/2014/main" id="{7D3ADD21-4FD1-497D-606E-080D199638D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29">
                <a:extLst>
                  <a:ext uri="{FF2B5EF4-FFF2-40B4-BE49-F238E27FC236}">
                    <a16:creationId xmlns:a16="http://schemas.microsoft.com/office/drawing/2014/main" id="{6C4A906A-689C-0BD6-D594-89C4A2FE5B4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0">
                <a:extLst>
                  <a:ext uri="{FF2B5EF4-FFF2-40B4-BE49-F238E27FC236}">
                    <a16:creationId xmlns:a16="http://schemas.microsoft.com/office/drawing/2014/main" id="{7E4BF5E9-9170-E74A-AA14-7118438D411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1">
                <a:extLst>
                  <a:ext uri="{FF2B5EF4-FFF2-40B4-BE49-F238E27FC236}">
                    <a16:creationId xmlns:a16="http://schemas.microsoft.com/office/drawing/2014/main" id="{525AAC37-B097-0B83-7313-46E9BF835CD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2">
                <a:extLst>
                  <a:ext uri="{FF2B5EF4-FFF2-40B4-BE49-F238E27FC236}">
                    <a16:creationId xmlns:a16="http://schemas.microsoft.com/office/drawing/2014/main" id="{DF5D2A6B-446F-9993-5188-6D3E346E3F6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3">
                <a:extLst>
                  <a:ext uri="{FF2B5EF4-FFF2-40B4-BE49-F238E27FC236}">
                    <a16:creationId xmlns:a16="http://schemas.microsoft.com/office/drawing/2014/main" id="{CE7CD962-59DD-EFD3-0BAA-D02446AFFF4B}"/>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1" name="Freeform 34">
                <a:extLst>
                  <a:ext uri="{FF2B5EF4-FFF2-40B4-BE49-F238E27FC236}">
                    <a16:creationId xmlns:a16="http://schemas.microsoft.com/office/drawing/2014/main" id="{D6642FAB-F7E0-34AB-58FF-DA91B4CA2CB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2" name="Freeform 35">
                <a:extLst>
                  <a:ext uri="{FF2B5EF4-FFF2-40B4-BE49-F238E27FC236}">
                    <a16:creationId xmlns:a16="http://schemas.microsoft.com/office/drawing/2014/main" id="{AE21D00D-2387-7BB1-A43E-13231918664B}"/>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0" name="组合 122">
              <a:extLst>
                <a:ext uri="{FF2B5EF4-FFF2-40B4-BE49-F238E27FC236}">
                  <a16:creationId xmlns:a16="http://schemas.microsoft.com/office/drawing/2014/main" id="{15777AA1-186D-5B3D-F1D0-353CB0908DD7}"/>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a:extLst>
                  <a:ext uri="{FF2B5EF4-FFF2-40B4-BE49-F238E27FC236}">
                    <a16:creationId xmlns:a16="http://schemas.microsoft.com/office/drawing/2014/main" id="{2A6E02EF-0CBA-E3B0-7877-8B9D0A7B51DC}"/>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0">
                <a:extLst>
                  <a:ext uri="{FF2B5EF4-FFF2-40B4-BE49-F238E27FC236}">
                    <a16:creationId xmlns:a16="http://schemas.microsoft.com/office/drawing/2014/main" id="{BB4D58B3-B182-5665-2AFA-7DEBECFDF9CD}"/>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1">
                <a:extLst>
                  <a:ext uri="{FF2B5EF4-FFF2-40B4-BE49-F238E27FC236}">
                    <a16:creationId xmlns:a16="http://schemas.microsoft.com/office/drawing/2014/main" id="{424D761D-1337-0BF0-B41F-3145DC70225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2">
                <a:extLst>
                  <a:ext uri="{FF2B5EF4-FFF2-40B4-BE49-F238E27FC236}">
                    <a16:creationId xmlns:a16="http://schemas.microsoft.com/office/drawing/2014/main" id="{1E93FBD3-AE15-EBC4-8205-5B4B2791B3A1}"/>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3">
                <a:extLst>
                  <a:ext uri="{FF2B5EF4-FFF2-40B4-BE49-F238E27FC236}">
                    <a16:creationId xmlns:a16="http://schemas.microsoft.com/office/drawing/2014/main" id="{72BD6FEB-8B69-1C15-1400-F5946DEA6553}"/>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4">
                <a:extLst>
                  <a:ext uri="{FF2B5EF4-FFF2-40B4-BE49-F238E27FC236}">
                    <a16:creationId xmlns:a16="http://schemas.microsoft.com/office/drawing/2014/main" id="{5578950A-997E-C074-C589-49066F478C09}"/>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15">
                <a:extLst>
                  <a:ext uri="{FF2B5EF4-FFF2-40B4-BE49-F238E27FC236}">
                    <a16:creationId xmlns:a16="http://schemas.microsoft.com/office/drawing/2014/main" id="{19A1BC44-7149-C4B4-459B-3245151E8DF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6">
                <a:extLst>
                  <a:ext uri="{FF2B5EF4-FFF2-40B4-BE49-F238E27FC236}">
                    <a16:creationId xmlns:a16="http://schemas.microsoft.com/office/drawing/2014/main" id="{C6809D65-96F3-B324-116B-D40BD33A48F2}"/>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4">
                <a:extLst>
                  <a:ext uri="{FF2B5EF4-FFF2-40B4-BE49-F238E27FC236}">
                    <a16:creationId xmlns:a16="http://schemas.microsoft.com/office/drawing/2014/main" id="{D5A5C34A-AAFB-71DB-17F9-BCBC162772B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6">
                <a:extLst>
                  <a:ext uri="{FF2B5EF4-FFF2-40B4-BE49-F238E27FC236}">
                    <a16:creationId xmlns:a16="http://schemas.microsoft.com/office/drawing/2014/main" id="{8A8A564C-4091-E3B2-1332-0D68E9AD8DE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8">
                <a:extLst>
                  <a:ext uri="{FF2B5EF4-FFF2-40B4-BE49-F238E27FC236}">
                    <a16:creationId xmlns:a16="http://schemas.microsoft.com/office/drawing/2014/main" id="{B49BC9F9-84D6-46D7-6767-0AE45C5205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36">
                <a:extLst>
                  <a:ext uri="{FF2B5EF4-FFF2-40B4-BE49-F238E27FC236}">
                    <a16:creationId xmlns:a16="http://schemas.microsoft.com/office/drawing/2014/main" id="{7D76216C-039F-510C-F05B-9164C02703D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1" name="组合 123">
              <a:extLst>
                <a:ext uri="{FF2B5EF4-FFF2-40B4-BE49-F238E27FC236}">
                  <a16:creationId xmlns:a16="http://schemas.microsoft.com/office/drawing/2014/main" id="{A0CBE6BF-D941-0F75-95DF-901F09F01D2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 name="Freeform 8">
                <a:extLst>
                  <a:ext uri="{FF2B5EF4-FFF2-40B4-BE49-F238E27FC236}">
                    <a16:creationId xmlns:a16="http://schemas.microsoft.com/office/drawing/2014/main" id="{D9750117-C1E0-F6BA-D044-B04416FB80E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2">
                <a:extLst>
                  <a:ext uri="{FF2B5EF4-FFF2-40B4-BE49-F238E27FC236}">
                    <a16:creationId xmlns:a16="http://schemas.microsoft.com/office/drawing/2014/main" id="{AA5DB665-6B01-8890-4905-52313A5F75E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3">
                <a:extLst>
                  <a:ext uri="{FF2B5EF4-FFF2-40B4-BE49-F238E27FC236}">
                    <a16:creationId xmlns:a16="http://schemas.microsoft.com/office/drawing/2014/main" id="{4ADFCEAE-F28C-9BFE-004B-BC7025F53337}"/>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4">
                <a:extLst>
                  <a:ext uri="{FF2B5EF4-FFF2-40B4-BE49-F238E27FC236}">
                    <a16:creationId xmlns:a16="http://schemas.microsoft.com/office/drawing/2014/main" id="{0D2C242A-07F4-F91D-CC96-DFF6D554D9A3}"/>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5">
                <a:extLst>
                  <a:ext uri="{FF2B5EF4-FFF2-40B4-BE49-F238E27FC236}">
                    <a16:creationId xmlns:a16="http://schemas.microsoft.com/office/drawing/2014/main" id="{4C46CB80-FBC7-E51A-1858-1B988BD9483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6">
                <a:extLst>
                  <a:ext uri="{FF2B5EF4-FFF2-40B4-BE49-F238E27FC236}">
                    <a16:creationId xmlns:a16="http://schemas.microsoft.com/office/drawing/2014/main" id="{44B8994D-08CD-AFEF-3D8A-B923C183A64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7">
                <a:extLst>
                  <a:ext uri="{FF2B5EF4-FFF2-40B4-BE49-F238E27FC236}">
                    <a16:creationId xmlns:a16="http://schemas.microsoft.com/office/drawing/2014/main" id="{35154B6A-F1C5-5243-5637-A7C678AA89F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48">
                <a:extLst>
                  <a:ext uri="{FF2B5EF4-FFF2-40B4-BE49-F238E27FC236}">
                    <a16:creationId xmlns:a16="http://schemas.microsoft.com/office/drawing/2014/main" id="{FF405960-138B-29F4-480D-883851DF34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49">
                <a:extLst>
                  <a:ext uri="{FF2B5EF4-FFF2-40B4-BE49-F238E27FC236}">
                    <a16:creationId xmlns:a16="http://schemas.microsoft.com/office/drawing/2014/main" id="{0378266C-083B-DF5D-B6D7-A8C886EEAF8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0">
                <a:extLst>
                  <a:ext uri="{FF2B5EF4-FFF2-40B4-BE49-F238E27FC236}">
                    <a16:creationId xmlns:a16="http://schemas.microsoft.com/office/drawing/2014/main" id="{321F1F1E-35CF-8CB4-22CF-F27B65786CC7}"/>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1">
                <a:extLst>
                  <a:ext uri="{FF2B5EF4-FFF2-40B4-BE49-F238E27FC236}">
                    <a16:creationId xmlns:a16="http://schemas.microsoft.com/office/drawing/2014/main" id="{CBC18E06-3BC8-4D99-1C55-6067B63BD86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2">
                <a:extLst>
                  <a:ext uri="{FF2B5EF4-FFF2-40B4-BE49-F238E27FC236}">
                    <a16:creationId xmlns:a16="http://schemas.microsoft.com/office/drawing/2014/main" id="{35C88442-0F8C-8953-011B-44DE71A4C2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3">
                <a:extLst>
                  <a:ext uri="{FF2B5EF4-FFF2-40B4-BE49-F238E27FC236}">
                    <a16:creationId xmlns:a16="http://schemas.microsoft.com/office/drawing/2014/main" id="{A7D764A9-1AA7-4D29-7B0D-086B7B62DBA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4">
                <a:extLst>
                  <a:ext uri="{FF2B5EF4-FFF2-40B4-BE49-F238E27FC236}">
                    <a16:creationId xmlns:a16="http://schemas.microsoft.com/office/drawing/2014/main" id="{38324087-BEDD-1A6B-8321-E0160F87514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5">
                <a:extLst>
                  <a:ext uri="{FF2B5EF4-FFF2-40B4-BE49-F238E27FC236}">
                    <a16:creationId xmlns:a16="http://schemas.microsoft.com/office/drawing/2014/main" id="{7C055944-C0B4-FE02-0DA6-E6122BCACA30}"/>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6">
                <a:extLst>
                  <a:ext uri="{FF2B5EF4-FFF2-40B4-BE49-F238E27FC236}">
                    <a16:creationId xmlns:a16="http://schemas.microsoft.com/office/drawing/2014/main" id="{A7A5FD41-D118-E1D2-3C39-92E2DF48143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7">
                <a:extLst>
                  <a:ext uri="{FF2B5EF4-FFF2-40B4-BE49-F238E27FC236}">
                    <a16:creationId xmlns:a16="http://schemas.microsoft.com/office/drawing/2014/main" id="{B0D81CBD-9B18-BEB8-C3EA-2CCCAEA9BC9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58">
                <a:extLst>
                  <a:ext uri="{FF2B5EF4-FFF2-40B4-BE49-F238E27FC236}">
                    <a16:creationId xmlns:a16="http://schemas.microsoft.com/office/drawing/2014/main" id="{6DB4F21C-C767-9D81-6C70-BD58A8A06A1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59">
                <a:extLst>
                  <a:ext uri="{FF2B5EF4-FFF2-40B4-BE49-F238E27FC236}">
                    <a16:creationId xmlns:a16="http://schemas.microsoft.com/office/drawing/2014/main" id="{9AF6FF61-946A-1379-9047-22C548F89C71}"/>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0">
                <a:extLst>
                  <a:ext uri="{FF2B5EF4-FFF2-40B4-BE49-F238E27FC236}">
                    <a16:creationId xmlns:a16="http://schemas.microsoft.com/office/drawing/2014/main" id="{BC165E78-4E77-AF15-1169-30AFF919C5B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61">
                <a:extLst>
                  <a:ext uri="{FF2B5EF4-FFF2-40B4-BE49-F238E27FC236}">
                    <a16:creationId xmlns:a16="http://schemas.microsoft.com/office/drawing/2014/main" id="{6E5692E6-F964-3C27-36B7-B241227D874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3" name="Freeform 62">
                <a:extLst>
                  <a:ext uri="{FF2B5EF4-FFF2-40B4-BE49-F238E27FC236}">
                    <a16:creationId xmlns:a16="http://schemas.microsoft.com/office/drawing/2014/main" id="{184B32B1-70E9-41BD-6937-0BED142AA9A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4" name="Freeform 71">
                <a:extLst>
                  <a:ext uri="{FF2B5EF4-FFF2-40B4-BE49-F238E27FC236}">
                    <a16:creationId xmlns:a16="http://schemas.microsoft.com/office/drawing/2014/main" id="{70BB5A4F-904A-3048-782A-FDB74525A3C2}"/>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68" name="文本框 67">
            <a:extLst>
              <a:ext uri="{FF2B5EF4-FFF2-40B4-BE49-F238E27FC236}">
                <a16:creationId xmlns:a16="http://schemas.microsoft.com/office/drawing/2014/main" id="{4A806FB3-ED88-3B4E-839C-A8C3017B4DF9}"/>
              </a:ext>
            </a:extLst>
          </p:cNvPr>
          <p:cNvSpPr txBox="1"/>
          <p:nvPr/>
        </p:nvSpPr>
        <p:spPr>
          <a:xfrm>
            <a:off x="432892" y="1604275"/>
            <a:ext cx="4572000" cy="338554"/>
          </a:xfrm>
          <a:prstGeom prst="rect">
            <a:avLst/>
          </a:prstGeom>
          <a:noFill/>
        </p:spPr>
        <p:txBody>
          <a:bodyPr wrap="square">
            <a:spAutoFit/>
          </a:bodyPr>
          <a:lstStyle/>
          <a:p>
            <a:r>
              <a:rPr lang="en-US" altLang="zh-CN" sz="1600" dirty="0">
                <a:solidFill>
                  <a:srgbClr val="000000"/>
                </a:solidFill>
                <a:latin typeface="+mn-ea"/>
              </a:rPr>
              <a:t>· SF</a:t>
            </a:r>
            <a:r>
              <a:rPr lang="en-US" altLang="zh-CN" sz="1000" dirty="0">
                <a:solidFill>
                  <a:srgbClr val="000000"/>
                </a:solidFill>
                <a:latin typeface="+mn-ea"/>
              </a:rPr>
              <a:t>6</a:t>
            </a:r>
            <a:r>
              <a:rPr lang="zh-CN" altLang="en-US" sz="1600" dirty="0">
                <a:solidFill>
                  <a:srgbClr val="000000"/>
                </a:solidFill>
                <a:latin typeface="+mn-ea"/>
              </a:rPr>
              <a:t>作为刻蚀气体</a:t>
            </a:r>
            <a:endParaRPr lang="en-US" altLang="zh-CN" sz="1600" dirty="0">
              <a:solidFill>
                <a:srgbClr val="000000"/>
              </a:solidFill>
              <a:latin typeface="+mn-ea"/>
            </a:endParaRPr>
          </a:p>
        </p:txBody>
      </p:sp>
      <p:sp>
        <p:nvSpPr>
          <p:cNvPr id="70" name="文本框 69">
            <a:extLst>
              <a:ext uri="{FF2B5EF4-FFF2-40B4-BE49-F238E27FC236}">
                <a16:creationId xmlns:a16="http://schemas.microsoft.com/office/drawing/2014/main" id="{06315C7F-D977-6C13-B197-B29CC858D1B7}"/>
              </a:ext>
            </a:extLst>
          </p:cNvPr>
          <p:cNvSpPr txBox="1"/>
          <p:nvPr/>
        </p:nvSpPr>
        <p:spPr>
          <a:xfrm>
            <a:off x="432892" y="2361483"/>
            <a:ext cx="4572000" cy="338554"/>
          </a:xfrm>
          <a:prstGeom prst="rect">
            <a:avLst/>
          </a:prstGeom>
          <a:noFill/>
        </p:spPr>
        <p:txBody>
          <a:bodyPr wrap="square">
            <a:spAutoFit/>
          </a:bodyPr>
          <a:lstStyle/>
          <a:p>
            <a:r>
              <a:rPr lang="en-US" altLang="zh-CN" sz="1600" dirty="0">
                <a:solidFill>
                  <a:srgbClr val="000000"/>
                </a:solidFill>
                <a:latin typeface="+mn-ea"/>
              </a:rPr>
              <a:t>· -110</a:t>
            </a:r>
            <a:r>
              <a:rPr lang="zh-CN" altLang="en-US" sz="1600" dirty="0">
                <a:solidFill>
                  <a:srgbClr val="000000"/>
                </a:solidFill>
                <a:latin typeface="+mn-ea"/>
              </a:rPr>
              <a:t>℃低温</a:t>
            </a:r>
          </a:p>
        </p:txBody>
      </p:sp>
      <p:sp>
        <p:nvSpPr>
          <p:cNvPr id="74" name="文本框 73">
            <a:extLst>
              <a:ext uri="{FF2B5EF4-FFF2-40B4-BE49-F238E27FC236}">
                <a16:creationId xmlns:a16="http://schemas.microsoft.com/office/drawing/2014/main" id="{ABF5B410-3CA9-CB17-6B92-FDDA2C85B6B2}"/>
              </a:ext>
            </a:extLst>
          </p:cNvPr>
          <p:cNvSpPr txBox="1"/>
          <p:nvPr/>
        </p:nvSpPr>
        <p:spPr>
          <a:xfrm>
            <a:off x="432892" y="2932238"/>
            <a:ext cx="2939700" cy="338554"/>
          </a:xfrm>
          <a:prstGeom prst="rect">
            <a:avLst/>
          </a:prstGeom>
          <a:noFill/>
        </p:spPr>
        <p:txBody>
          <a:bodyPr wrap="square">
            <a:spAutoFit/>
          </a:bodyPr>
          <a:lstStyle/>
          <a:p>
            <a:r>
              <a:rPr lang="en-US" altLang="zh-CN" sz="1600" dirty="0">
                <a:solidFill>
                  <a:srgbClr val="000000"/>
                </a:solidFill>
                <a:latin typeface="+mn-ea"/>
              </a:rPr>
              <a:t>· SiF</a:t>
            </a:r>
            <a:r>
              <a:rPr lang="en-US" altLang="zh-CN" sz="1050" dirty="0">
                <a:solidFill>
                  <a:srgbClr val="000000"/>
                </a:solidFill>
                <a:latin typeface="+mn-ea"/>
              </a:rPr>
              <a:t>4</a:t>
            </a:r>
            <a:r>
              <a:rPr lang="zh-CN" altLang="en-US" sz="1600" dirty="0">
                <a:solidFill>
                  <a:srgbClr val="000000"/>
                </a:solidFill>
                <a:latin typeface="+mn-ea"/>
              </a:rPr>
              <a:t>会部分冷凝在样品表面 </a:t>
            </a:r>
          </a:p>
        </p:txBody>
      </p:sp>
      <p:pic>
        <p:nvPicPr>
          <p:cNvPr id="7" name="图片 6">
            <a:extLst>
              <a:ext uri="{FF2B5EF4-FFF2-40B4-BE49-F238E27FC236}">
                <a16:creationId xmlns:a16="http://schemas.microsoft.com/office/drawing/2014/main" id="{FB738244-E4E9-CAC0-93DB-2F88682C7F2E}"/>
              </a:ext>
            </a:extLst>
          </p:cNvPr>
          <p:cNvPicPr>
            <a:picLocks noChangeAspect="1"/>
          </p:cNvPicPr>
          <p:nvPr/>
        </p:nvPicPr>
        <p:blipFill>
          <a:blip r:embed="rId2"/>
          <a:stretch>
            <a:fillRect/>
          </a:stretch>
        </p:blipFill>
        <p:spPr>
          <a:xfrm>
            <a:off x="3495762" y="968474"/>
            <a:ext cx="5313336" cy="5149344"/>
          </a:xfrm>
          <a:prstGeom prst="rect">
            <a:avLst/>
          </a:prstGeom>
        </p:spPr>
      </p:pic>
      <p:sp>
        <p:nvSpPr>
          <p:cNvPr id="66" name="文本框 65">
            <a:extLst>
              <a:ext uri="{FF2B5EF4-FFF2-40B4-BE49-F238E27FC236}">
                <a16:creationId xmlns:a16="http://schemas.microsoft.com/office/drawing/2014/main" id="{9B862466-EB6B-A9D1-D337-00212F42534C}"/>
              </a:ext>
            </a:extLst>
          </p:cNvPr>
          <p:cNvSpPr txBox="1"/>
          <p:nvPr/>
        </p:nvSpPr>
        <p:spPr>
          <a:xfrm>
            <a:off x="432892" y="3587209"/>
            <a:ext cx="2939700" cy="338554"/>
          </a:xfrm>
          <a:prstGeom prst="rect">
            <a:avLst/>
          </a:prstGeom>
          <a:noFill/>
        </p:spPr>
        <p:txBody>
          <a:bodyPr wrap="square">
            <a:spAutoFit/>
          </a:bodyPr>
          <a:lstStyle/>
          <a:p>
            <a:r>
              <a:rPr lang="en-US" altLang="zh-CN" sz="1600" dirty="0">
                <a:solidFill>
                  <a:srgbClr val="000000"/>
                </a:solidFill>
                <a:latin typeface="+mn-ea"/>
              </a:rPr>
              <a:t>· </a:t>
            </a:r>
            <a:r>
              <a:rPr lang="zh-CN" altLang="en-US" sz="1600" dirty="0">
                <a:solidFill>
                  <a:srgbClr val="000000"/>
                </a:solidFill>
                <a:latin typeface="+mn-ea"/>
              </a:rPr>
              <a:t>侧壁光滑</a:t>
            </a:r>
            <a:endParaRPr lang="en-US" altLang="zh-CN" sz="1600" dirty="0">
              <a:solidFill>
                <a:srgbClr val="000000"/>
              </a:solidFill>
              <a:latin typeface="+mn-ea"/>
            </a:endParaRPr>
          </a:p>
        </p:txBody>
      </p:sp>
    </p:spTree>
    <p:extLst>
      <p:ext uri="{BB962C8B-B14F-4D97-AF65-F5344CB8AC3E}">
        <p14:creationId xmlns:p14="http://schemas.microsoft.com/office/powerpoint/2010/main" val="32604434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42433300-8181-29A4-06EE-A10B5526F30B}"/>
              </a:ext>
            </a:extLst>
          </p:cNvPr>
          <p:cNvGrpSpPr/>
          <p:nvPr/>
        </p:nvGrpSpPr>
        <p:grpSpPr>
          <a:xfrm>
            <a:off x="396531" y="867990"/>
            <a:ext cx="1824770" cy="0"/>
            <a:chOff x="7460343" y="1311756"/>
            <a:chExt cx="2433027" cy="0"/>
          </a:xfrm>
        </p:grpSpPr>
        <p:cxnSp>
          <p:nvCxnSpPr>
            <p:cNvPr id="3" name="直接连接符 2">
              <a:extLst>
                <a:ext uri="{FF2B5EF4-FFF2-40B4-BE49-F238E27FC236}">
                  <a16:creationId xmlns:a16="http://schemas.microsoft.com/office/drawing/2014/main" id="{98B75859-F252-277D-8E9D-07D1F5395A52}"/>
                </a:ext>
              </a:extLst>
            </p:cNvPr>
            <p:cNvCxnSpPr>
              <a:cxnSpLocks/>
            </p:cNvCxnSpPr>
            <p:nvPr/>
          </p:nvCxnSpPr>
          <p:spPr>
            <a:xfrm>
              <a:off x="7460343" y="1311756"/>
              <a:ext cx="2433027"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a:extLst>
                <a:ext uri="{FF2B5EF4-FFF2-40B4-BE49-F238E27FC236}">
                  <a16:creationId xmlns:a16="http://schemas.microsoft.com/office/drawing/2014/main" id="{3A344DDD-0AEE-AC5B-AAF7-EF6821E3E71C}"/>
                </a:ext>
              </a:extLst>
            </p:cNvPr>
            <p:cNvCxnSpPr>
              <a:cxnSpLocks/>
            </p:cNvCxnSpPr>
            <p:nvPr/>
          </p:nvCxnSpPr>
          <p:spPr>
            <a:xfrm>
              <a:off x="7460343" y="1311756"/>
              <a:ext cx="589713"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5" name="灯片编号占位符 8">
            <a:extLst>
              <a:ext uri="{FF2B5EF4-FFF2-40B4-BE49-F238E27FC236}">
                <a16:creationId xmlns:a16="http://schemas.microsoft.com/office/drawing/2014/main" id="{EDA2FBA5-19DA-D792-8F7B-79C4C7AA82A2}"/>
              </a:ext>
            </a:extLst>
          </p:cNvPr>
          <p:cNvSpPr txBox="1">
            <a:spLocks/>
          </p:cNvSpPr>
          <p:nvPr/>
        </p:nvSpPr>
        <p:spPr>
          <a:xfrm>
            <a:off x="6754343" y="6394353"/>
            <a:ext cx="2057400" cy="292196"/>
          </a:xfrm>
          <a:prstGeom prst="rect">
            <a:avLst/>
          </a:prstGeom>
        </p:spPr>
        <p:txBody>
          <a:bodyPr vert="horz" lIns="91440" tIns="45720" rIns="91440" bIns="45720" rtlCol="0" anchor="ctr"/>
          <a:lstStyle>
            <a:defPPr>
              <a:defRPr lang="zh-CN"/>
            </a:defPPr>
            <a:lvl1pPr marL="0" algn="r" defTabSz="914400" rtl="0" eaLnBrk="1" latinLnBrk="0" hangingPunct="1">
              <a:defRPr sz="900" kern="1200">
                <a:solidFill>
                  <a:schemeClr val="tx1">
                    <a:lumMod val="50000"/>
                    <a:lumOff val="50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dirty="0"/>
              <a:t>&lt; </a:t>
            </a:r>
            <a:fld id="{A548B57D-AE10-4CF7-A9DF-59FEFA91B28E}" type="slidenum">
              <a:rPr lang="zh-CN" altLang="en-US" smtClean="0"/>
              <a:pPr/>
              <a:t>5</a:t>
            </a:fld>
            <a:r>
              <a:rPr lang="zh-CN" altLang="en-US" dirty="0"/>
              <a:t> </a:t>
            </a:r>
            <a:r>
              <a:rPr lang="en-US" altLang="zh-CN" dirty="0"/>
              <a:t>&gt;</a:t>
            </a:r>
            <a:endParaRPr lang="zh-CN" altLang="en-US" dirty="0"/>
          </a:p>
        </p:txBody>
      </p:sp>
      <p:sp>
        <p:nvSpPr>
          <p:cNvPr id="6" name="标题 1">
            <a:extLst>
              <a:ext uri="{FF2B5EF4-FFF2-40B4-BE49-F238E27FC236}">
                <a16:creationId xmlns:a16="http://schemas.microsoft.com/office/drawing/2014/main" id="{623873B6-1029-9D21-435E-BE8CFE82E76A}"/>
              </a:ext>
            </a:extLst>
          </p:cNvPr>
          <p:cNvSpPr txBox="1">
            <a:spLocks/>
          </p:cNvSpPr>
          <p:nvPr/>
        </p:nvSpPr>
        <p:spPr>
          <a:xfrm>
            <a:off x="332185" y="243569"/>
            <a:ext cx="6792638" cy="617518"/>
          </a:xfrm>
          <a:prstGeom prst="rect">
            <a:avLst/>
          </a:prstGeom>
        </p:spPr>
        <p:txBody>
          <a:bodyPr vert="horz" lIns="91440" tIns="45720" rIns="91440" bIns="45720" rtlCol="0" anchor="b">
            <a:normAutofit/>
          </a:bodyPr>
          <a:lstStyle>
            <a:lvl1pPr algn="l" defTabSz="685783" rtl="0" eaLnBrk="1" latinLnBrk="0" hangingPunct="1">
              <a:lnSpc>
                <a:spcPct val="90000"/>
              </a:lnSpc>
              <a:spcBef>
                <a:spcPct val="0"/>
              </a:spcBef>
              <a:buNone/>
              <a:defRPr lang="zh-CN" altLang="en-US" sz="1800" b="1" kern="1200" baseline="0" dirty="0">
                <a:solidFill>
                  <a:schemeClr val="accent1"/>
                </a:solidFill>
                <a:latin typeface="Arial" panose="020B0604020202020204" pitchFamily="34" charset="0"/>
                <a:ea typeface="微软雅黑" panose="020B0503020204020204" pitchFamily="34" charset="-122"/>
                <a:cs typeface="+mn-ea"/>
              </a:defRPr>
            </a:lvl1pPr>
          </a:lstStyle>
          <a:p>
            <a:r>
              <a:rPr lang="en-US" altLang="zh-CN" dirty="0"/>
              <a:t>1 </a:t>
            </a:r>
            <a:r>
              <a:rPr lang="en-US" altLang="zh-CN" dirty="0" err="1"/>
              <a:t>bosch</a:t>
            </a:r>
            <a:r>
              <a:rPr lang="zh-CN" altLang="en-US" dirty="0"/>
              <a:t>工艺</a:t>
            </a:r>
          </a:p>
        </p:txBody>
      </p:sp>
      <p:grpSp>
        <p:nvGrpSpPr>
          <p:cNvPr id="8" name="组合 120">
            <a:extLst>
              <a:ext uri="{FF2B5EF4-FFF2-40B4-BE49-F238E27FC236}">
                <a16:creationId xmlns:a16="http://schemas.microsoft.com/office/drawing/2014/main" id="{5D085A0F-A98A-1858-FDE7-50717C448411}"/>
              </a:ext>
            </a:extLst>
          </p:cNvPr>
          <p:cNvGrpSpPr/>
          <p:nvPr/>
        </p:nvGrpSpPr>
        <p:grpSpPr>
          <a:xfrm>
            <a:off x="7379496" y="329882"/>
            <a:ext cx="1512003" cy="444892"/>
            <a:chOff x="9556201" y="498129"/>
            <a:chExt cx="1993881" cy="586680"/>
          </a:xfrm>
        </p:grpSpPr>
        <p:grpSp>
          <p:nvGrpSpPr>
            <p:cNvPr id="9" name="组合 121">
              <a:extLst>
                <a:ext uri="{FF2B5EF4-FFF2-40B4-BE49-F238E27FC236}">
                  <a16:creationId xmlns:a16="http://schemas.microsoft.com/office/drawing/2014/main" id="{4490A8B8-B921-4467-2C99-D99C707E93CB}"/>
                </a:ext>
              </a:extLst>
            </p:cNvPr>
            <p:cNvGrpSpPr/>
            <p:nvPr userDrawn="1"/>
          </p:nvGrpSpPr>
          <p:grpSpPr>
            <a:xfrm>
              <a:off x="10239376" y="968937"/>
              <a:ext cx="1307697" cy="96254"/>
              <a:chOff x="4616246" y="3878362"/>
              <a:chExt cx="5571416" cy="410087"/>
            </a:xfrm>
            <a:solidFill>
              <a:schemeClr val="tx1">
                <a:alpha val="80000"/>
              </a:schemeClr>
            </a:solidFill>
          </p:grpSpPr>
          <p:sp>
            <p:nvSpPr>
              <p:cNvPr id="47" name="Freeform 17">
                <a:extLst>
                  <a:ext uri="{FF2B5EF4-FFF2-40B4-BE49-F238E27FC236}">
                    <a16:creationId xmlns:a16="http://schemas.microsoft.com/office/drawing/2014/main" id="{3C048F8B-72F4-A973-CD08-56E2EFF5BB50}"/>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8" name="Freeform 18">
                <a:extLst>
                  <a:ext uri="{FF2B5EF4-FFF2-40B4-BE49-F238E27FC236}">
                    <a16:creationId xmlns:a16="http://schemas.microsoft.com/office/drawing/2014/main" id="{29FFE9AB-0E5E-0F7E-5FC9-32BE4519E502}"/>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9" name="Freeform 19">
                <a:extLst>
                  <a:ext uri="{FF2B5EF4-FFF2-40B4-BE49-F238E27FC236}">
                    <a16:creationId xmlns:a16="http://schemas.microsoft.com/office/drawing/2014/main" id="{9B39EF41-16AF-E993-C764-B2FE8092627C}"/>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0" name="Freeform 20">
                <a:extLst>
                  <a:ext uri="{FF2B5EF4-FFF2-40B4-BE49-F238E27FC236}">
                    <a16:creationId xmlns:a16="http://schemas.microsoft.com/office/drawing/2014/main" id="{8916E23B-A97C-2270-E757-F36F307DE017}"/>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1" name="Freeform 21">
                <a:extLst>
                  <a:ext uri="{FF2B5EF4-FFF2-40B4-BE49-F238E27FC236}">
                    <a16:creationId xmlns:a16="http://schemas.microsoft.com/office/drawing/2014/main" id="{63BE3BF1-3EE4-BB40-0E85-B49016E30031}"/>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2" name="Freeform 22">
                <a:extLst>
                  <a:ext uri="{FF2B5EF4-FFF2-40B4-BE49-F238E27FC236}">
                    <a16:creationId xmlns:a16="http://schemas.microsoft.com/office/drawing/2014/main" id="{57AA0AEB-1A64-D52F-9207-831CB68DA664}"/>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3" name="Freeform 23">
                <a:extLst>
                  <a:ext uri="{FF2B5EF4-FFF2-40B4-BE49-F238E27FC236}">
                    <a16:creationId xmlns:a16="http://schemas.microsoft.com/office/drawing/2014/main" id="{D3D4EB87-DF7B-C3A4-9583-ED76B49FCD1D}"/>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4" name="Freeform 25">
                <a:extLst>
                  <a:ext uri="{FF2B5EF4-FFF2-40B4-BE49-F238E27FC236}">
                    <a16:creationId xmlns:a16="http://schemas.microsoft.com/office/drawing/2014/main" id="{17A761BD-1FBF-1F77-D34A-3413F51E540A}"/>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5" name="Freeform 27">
                <a:extLst>
                  <a:ext uri="{FF2B5EF4-FFF2-40B4-BE49-F238E27FC236}">
                    <a16:creationId xmlns:a16="http://schemas.microsoft.com/office/drawing/2014/main" id="{7D3ADD21-4FD1-497D-606E-080D199638DA}"/>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6" name="Freeform 29">
                <a:extLst>
                  <a:ext uri="{FF2B5EF4-FFF2-40B4-BE49-F238E27FC236}">
                    <a16:creationId xmlns:a16="http://schemas.microsoft.com/office/drawing/2014/main" id="{6C4A906A-689C-0BD6-D594-89C4A2FE5B4E}"/>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7" name="Freeform 30">
                <a:extLst>
                  <a:ext uri="{FF2B5EF4-FFF2-40B4-BE49-F238E27FC236}">
                    <a16:creationId xmlns:a16="http://schemas.microsoft.com/office/drawing/2014/main" id="{7E4BF5E9-9170-E74A-AA14-7118438D411A}"/>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8" name="Freeform 31">
                <a:extLst>
                  <a:ext uri="{FF2B5EF4-FFF2-40B4-BE49-F238E27FC236}">
                    <a16:creationId xmlns:a16="http://schemas.microsoft.com/office/drawing/2014/main" id="{525AAC37-B097-0B83-7313-46E9BF835CD7}"/>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59" name="Freeform 32">
                <a:extLst>
                  <a:ext uri="{FF2B5EF4-FFF2-40B4-BE49-F238E27FC236}">
                    <a16:creationId xmlns:a16="http://schemas.microsoft.com/office/drawing/2014/main" id="{DF5D2A6B-446F-9993-5188-6D3E346E3F68}"/>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0" name="Freeform 33">
                <a:extLst>
                  <a:ext uri="{FF2B5EF4-FFF2-40B4-BE49-F238E27FC236}">
                    <a16:creationId xmlns:a16="http://schemas.microsoft.com/office/drawing/2014/main" id="{CE7CD962-59DD-EFD3-0BAA-D02446AFFF4B}"/>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1" name="Freeform 34">
                <a:extLst>
                  <a:ext uri="{FF2B5EF4-FFF2-40B4-BE49-F238E27FC236}">
                    <a16:creationId xmlns:a16="http://schemas.microsoft.com/office/drawing/2014/main" id="{D6642FAB-F7E0-34AB-58FF-DA91B4CA2CBD}"/>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62" name="Freeform 35">
                <a:extLst>
                  <a:ext uri="{FF2B5EF4-FFF2-40B4-BE49-F238E27FC236}">
                    <a16:creationId xmlns:a16="http://schemas.microsoft.com/office/drawing/2014/main" id="{AE21D00D-2387-7BB1-A43E-13231918664B}"/>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0" name="组合 122">
              <a:extLst>
                <a:ext uri="{FF2B5EF4-FFF2-40B4-BE49-F238E27FC236}">
                  <a16:creationId xmlns:a16="http://schemas.microsoft.com/office/drawing/2014/main" id="{15777AA1-186D-5B3D-F1D0-353CB0908DD7}"/>
                </a:ext>
              </a:extLst>
            </p:cNvPr>
            <p:cNvGrpSpPr/>
            <p:nvPr userDrawn="1"/>
          </p:nvGrpSpPr>
          <p:grpSpPr>
            <a:xfrm>
              <a:off x="10237120" y="539555"/>
              <a:ext cx="1312962" cy="375239"/>
              <a:chOff x="4606634" y="2048989"/>
              <a:chExt cx="5593843" cy="1598699"/>
            </a:xfrm>
            <a:solidFill>
              <a:schemeClr val="accent1">
                <a:alpha val="80000"/>
              </a:schemeClr>
            </a:solidFill>
          </p:grpSpPr>
          <p:sp>
            <p:nvSpPr>
              <p:cNvPr id="35" name="Freeform 9">
                <a:extLst>
                  <a:ext uri="{FF2B5EF4-FFF2-40B4-BE49-F238E27FC236}">
                    <a16:creationId xmlns:a16="http://schemas.microsoft.com/office/drawing/2014/main" id="{2A6E02EF-0CBA-E3B0-7877-8B9D0A7B51DC}"/>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10">
                <a:extLst>
                  <a:ext uri="{FF2B5EF4-FFF2-40B4-BE49-F238E27FC236}">
                    <a16:creationId xmlns:a16="http://schemas.microsoft.com/office/drawing/2014/main" id="{BB4D58B3-B182-5665-2AFA-7DEBECFDF9CD}"/>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11">
                <a:extLst>
                  <a:ext uri="{FF2B5EF4-FFF2-40B4-BE49-F238E27FC236}">
                    <a16:creationId xmlns:a16="http://schemas.microsoft.com/office/drawing/2014/main" id="{424D761D-1337-0BF0-B41F-3145DC702253}"/>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12">
                <a:extLst>
                  <a:ext uri="{FF2B5EF4-FFF2-40B4-BE49-F238E27FC236}">
                    <a16:creationId xmlns:a16="http://schemas.microsoft.com/office/drawing/2014/main" id="{1E93FBD3-AE15-EBC4-8205-5B4B2791B3A1}"/>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9" name="Freeform 13">
                <a:extLst>
                  <a:ext uri="{FF2B5EF4-FFF2-40B4-BE49-F238E27FC236}">
                    <a16:creationId xmlns:a16="http://schemas.microsoft.com/office/drawing/2014/main" id="{72BD6FEB-8B69-1C15-1400-F5946DEA6553}"/>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0" name="Freeform 14">
                <a:extLst>
                  <a:ext uri="{FF2B5EF4-FFF2-40B4-BE49-F238E27FC236}">
                    <a16:creationId xmlns:a16="http://schemas.microsoft.com/office/drawing/2014/main" id="{5578950A-997E-C074-C589-49066F478C09}"/>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1" name="Freeform 15">
                <a:extLst>
                  <a:ext uri="{FF2B5EF4-FFF2-40B4-BE49-F238E27FC236}">
                    <a16:creationId xmlns:a16="http://schemas.microsoft.com/office/drawing/2014/main" id="{19A1BC44-7149-C4B4-459B-3245151E8DF7}"/>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2" name="Freeform 16">
                <a:extLst>
                  <a:ext uri="{FF2B5EF4-FFF2-40B4-BE49-F238E27FC236}">
                    <a16:creationId xmlns:a16="http://schemas.microsoft.com/office/drawing/2014/main" id="{C6809D65-96F3-B324-116B-D40BD33A48F2}"/>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3" name="Freeform 24">
                <a:extLst>
                  <a:ext uri="{FF2B5EF4-FFF2-40B4-BE49-F238E27FC236}">
                    <a16:creationId xmlns:a16="http://schemas.microsoft.com/office/drawing/2014/main" id="{D5A5C34A-AAFB-71DB-17F9-BCBC162772B3}"/>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4" name="Freeform 26">
                <a:extLst>
                  <a:ext uri="{FF2B5EF4-FFF2-40B4-BE49-F238E27FC236}">
                    <a16:creationId xmlns:a16="http://schemas.microsoft.com/office/drawing/2014/main" id="{8A8A564C-4091-E3B2-1332-0D68E9AD8DE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5" name="Freeform 28">
                <a:extLst>
                  <a:ext uri="{FF2B5EF4-FFF2-40B4-BE49-F238E27FC236}">
                    <a16:creationId xmlns:a16="http://schemas.microsoft.com/office/drawing/2014/main" id="{B49BC9F9-84D6-46D7-6767-0AE45C52054B}"/>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46" name="Freeform 36">
                <a:extLst>
                  <a:ext uri="{FF2B5EF4-FFF2-40B4-BE49-F238E27FC236}">
                    <a16:creationId xmlns:a16="http://schemas.microsoft.com/office/drawing/2014/main" id="{7D76216C-039F-510C-F05B-9164C02703DF}"/>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11" name="组合 123">
              <a:extLst>
                <a:ext uri="{FF2B5EF4-FFF2-40B4-BE49-F238E27FC236}">
                  <a16:creationId xmlns:a16="http://schemas.microsoft.com/office/drawing/2014/main" id="{A0CBE6BF-D941-0F75-95DF-901F09F01D20}"/>
                </a:ext>
              </a:extLst>
            </p:cNvPr>
            <p:cNvGrpSpPr/>
            <p:nvPr userDrawn="1"/>
          </p:nvGrpSpPr>
          <p:grpSpPr>
            <a:xfrm>
              <a:off x="9556201" y="498129"/>
              <a:ext cx="588050" cy="586680"/>
              <a:chOff x="2105799" y="20055838"/>
              <a:chExt cx="6748090" cy="6732363"/>
            </a:xfrm>
            <a:solidFill>
              <a:schemeClr val="accent1">
                <a:alpha val="80000"/>
              </a:schemeClr>
            </a:solidFill>
          </p:grpSpPr>
          <p:sp>
            <p:nvSpPr>
              <p:cNvPr id="12" name="Freeform 8">
                <a:extLst>
                  <a:ext uri="{FF2B5EF4-FFF2-40B4-BE49-F238E27FC236}">
                    <a16:creationId xmlns:a16="http://schemas.microsoft.com/office/drawing/2014/main" id="{D9750117-C1E0-F6BA-D044-B04416FB80E3}"/>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3" name="Freeform 42">
                <a:extLst>
                  <a:ext uri="{FF2B5EF4-FFF2-40B4-BE49-F238E27FC236}">
                    <a16:creationId xmlns:a16="http://schemas.microsoft.com/office/drawing/2014/main" id="{AA5DB665-6B01-8890-4905-52313A5F75E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4" name="Freeform 43">
                <a:extLst>
                  <a:ext uri="{FF2B5EF4-FFF2-40B4-BE49-F238E27FC236}">
                    <a16:creationId xmlns:a16="http://schemas.microsoft.com/office/drawing/2014/main" id="{4ADFCEAE-F28C-9BFE-004B-BC7025F53337}"/>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5" name="Freeform 44">
                <a:extLst>
                  <a:ext uri="{FF2B5EF4-FFF2-40B4-BE49-F238E27FC236}">
                    <a16:creationId xmlns:a16="http://schemas.microsoft.com/office/drawing/2014/main" id="{0D2C242A-07F4-F91D-CC96-DFF6D554D9A3}"/>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6" name="Freeform 45">
                <a:extLst>
                  <a:ext uri="{FF2B5EF4-FFF2-40B4-BE49-F238E27FC236}">
                    <a16:creationId xmlns:a16="http://schemas.microsoft.com/office/drawing/2014/main" id="{4C46CB80-FBC7-E51A-1858-1B988BD94836}"/>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7" name="Freeform 46">
                <a:extLst>
                  <a:ext uri="{FF2B5EF4-FFF2-40B4-BE49-F238E27FC236}">
                    <a16:creationId xmlns:a16="http://schemas.microsoft.com/office/drawing/2014/main" id="{44B8994D-08CD-AFEF-3D8A-B923C183A644}"/>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8" name="Freeform 47">
                <a:extLst>
                  <a:ext uri="{FF2B5EF4-FFF2-40B4-BE49-F238E27FC236}">
                    <a16:creationId xmlns:a16="http://schemas.microsoft.com/office/drawing/2014/main" id="{35154B6A-F1C5-5243-5637-A7C678AA89FE}"/>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19" name="Freeform 48">
                <a:extLst>
                  <a:ext uri="{FF2B5EF4-FFF2-40B4-BE49-F238E27FC236}">
                    <a16:creationId xmlns:a16="http://schemas.microsoft.com/office/drawing/2014/main" id="{FF405960-138B-29F4-480D-883851DF34E7}"/>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0" name="Freeform 49">
                <a:extLst>
                  <a:ext uri="{FF2B5EF4-FFF2-40B4-BE49-F238E27FC236}">
                    <a16:creationId xmlns:a16="http://schemas.microsoft.com/office/drawing/2014/main" id="{0378266C-083B-DF5D-B6D7-A8C886EEAF8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1" name="Freeform 50">
                <a:extLst>
                  <a:ext uri="{FF2B5EF4-FFF2-40B4-BE49-F238E27FC236}">
                    <a16:creationId xmlns:a16="http://schemas.microsoft.com/office/drawing/2014/main" id="{321F1F1E-35CF-8CB4-22CF-F27B65786CC7}"/>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2" name="Freeform 51">
                <a:extLst>
                  <a:ext uri="{FF2B5EF4-FFF2-40B4-BE49-F238E27FC236}">
                    <a16:creationId xmlns:a16="http://schemas.microsoft.com/office/drawing/2014/main" id="{CBC18E06-3BC8-4D99-1C55-6067B63BD86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3" name="Freeform 52">
                <a:extLst>
                  <a:ext uri="{FF2B5EF4-FFF2-40B4-BE49-F238E27FC236}">
                    <a16:creationId xmlns:a16="http://schemas.microsoft.com/office/drawing/2014/main" id="{35C88442-0F8C-8953-011B-44DE71A4C223}"/>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4" name="Freeform 53">
                <a:extLst>
                  <a:ext uri="{FF2B5EF4-FFF2-40B4-BE49-F238E27FC236}">
                    <a16:creationId xmlns:a16="http://schemas.microsoft.com/office/drawing/2014/main" id="{A7D764A9-1AA7-4D29-7B0D-086B7B62DBA2}"/>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5" name="Freeform 54">
                <a:extLst>
                  <a:ext uri="{FF2B5EF4-FFF2-40B4-BE49-F238E27FC236}">
                    <a16:creationId xmlns:a16="http://schemas.microsoft.com/office/drawing/2014/main" id="{38324087-BEDD-1A6B-8321-E0160F875144}"/>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6" name="Freeform 55">
                <a:extLst>
                  <a:ext uri="{FF2B5EF4-FFF2-40B4-BE49-F238E27FC236}">
                    <a16:creationId xmlns:a16="http://schemas.microsoft.com/office/drawing/2014/main" id="{7C055944-C0B4-FE02-0DA6-E6122BCACA30}"/>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7" name="Freeform 56">
                <a:extLst>
                  <a:ext uri="{FF2B5EF4-FFF2-40B4-BE49-F238E27FC236}">
                    <a16:creationId xmlns:a16="http://schemas.microsoft.com/office/drawing/2014/main" id="{A7A5FD41-D118-E1D2-3C39-92E2DF481439}"/>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8" name="Freeform 57">
                <a:extLst>
                  <a:ext uri="{FF2B5EF4-FFF2-40B4-BE49-F238E27FC236}">
                    <a16:creationId xmlns:a16="http://schemas.microsoft.com/office/drawing/2014/main" id="{B0D81CBD-9B18-BEB8-C3EA-2CCCAEA9BC9D}"/>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29" name="Freeform 58">
                <a:extLst>
                  <a:ext uri="{FF2B5EF4-FFF2-40B4-BE49-F238E27FC236}">
                    <a16:creationId xmlns:a16="http://schemas.microsoft.com/office/drawing/2014/main" id="{6DB4F21C-C767-9D81-6C70-BD58A8A06A1D}"/>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0" name="Freeform 59">
                <a:extLst>
                  <a:ext uri="{FF2B5EF4-FFF2-40B4-BE49-F238E27FC236}">
                    <a16:creationId xmlns:a16="http://schemas.microsoft.com/office/drawing/2014/main" id="{9AF6FF61-946A-1379-9047-22C548F89C71}"/>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1" name="Freeform 60">
                <a:extLst>
                  <a:ext uri="{FF2B5EF4-FFF2-40B4-BE49-F238E27FC236}">
                    <a16:creationId xmlns:a16="http://schemas.microsoft.com/office/drawing/2014/main" id="{BC165E78-4E77-AF15-1169-30AFF919C5B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2" name="Freeform 61">
                <a:extLst>
                  <a:ext uri="{FF2B5EF4-FFF2-40B4-BE49-F238E27FC236}">
                    <a16:creationId xmlns:a16="http://schemas.microsoft.com/office/drawing/2014/main" id="{6E5692E6-F964-3C27-36B7-B241227D874A}"/>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3" name="Freeform 62">
                <a:extLst>
                  <a:ext uri="{FF2B5EF4-FFF2-40B4-BE49-F238E27FC236}">
                    <a16:creationId xmlns:a16="http://schemas.microsoft.com/office/drawing/2014/main" id="{184B32B1-70E9-41BD-6937-0BED142AA9A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34" name="Freeform 71">
                <a:extLst>
                  <a:ext uri="{FF2B5EF4-FFF2-40B4-BE49-F238E27FC236}">
                    <a16:creationId xmlns:a16="http://schemas.microsoft.com/office/drawing/2014/main" id="{70BB5A4F-904A-3048-782A-FDB74525A3C2}"/>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grpSp>
      <p:sp>
        <p:nvSpPr>
          <p:cNvPr id="68" name="文本框 67">
            <a:extLst>
              <a:ext uri="{FF2B5EF4-FFF2-40B4-BE49-F238E27FC236}">
                <a16:creationId xmlns:a16="http://schemas.microsoft.com/office/drawing/2014/main" id="{4A806FB3-ED88-3B4E-839C-A8C3017B4DF9}"/>
              </a:ext>
            </a:extLst>
          </p:cNvPr>
          <p:cNvSpPr txBox="1"/>
          <p:nvPr/>
        </p:nvSpPr>
        <p:spPr>
          <a:xfrm>
            <a:off x="645555" y="1604275"/>
            <a:ext cx="4572000" cy="584775"/>
          </a:xfrm>
          <a:prstGeom prst="rect">
            <a:avLst/>
          </a:prstGeom>
          <a:noFill/>
        </p:spPr>
        <p:txBody>
          <a:bodyPr wrap="square">
            <a:spAutoFit/>
          </a:bodyPr>
          <a:lstStyle/>
          <a:p>
            <a:r>
              <a:rPr lang="en-US" altLang="zh-CN" sz="1600" dirty="0">
                <a:solidFill>
                  <a:srgbClr val="000000"/>
                </a:solidFill>
                <a:latin typeface="+mn-ea"/>
              </a:rPr>
              <a:t>· SF</a:t>
            </a:r>
            <a:r>
              <a:rPr lang="en-US" altLang="zh-CN" sz="1000" dirty="0">
                <a:solidFill>
                  <a:srgbClr val="000000"/>
                </a:solidFill>
                <a:latin typeface="+mn-ea"/>
              </a:rPr>
              <a:t>6</a:t>
            </a:r>
            <a:r>
              <a:rPr lang="zh-CN" altLang="en-US" sz="1600" dirty="0">
                <a:solidFill>
                  <a:srgbClr val="000000"/>
                </a:solidFill>
                <a:latin typeface="+mn-ea"/>
              </a:rPr>
              <a:t>作为刻蚀气体</a:t>
            </a:r>
            <a:endParaRPr lang="en-US" altLang="zh-CN" sz="1600" dirty="0">
              <a:solidFill>
                <a:srgbClr val="000000"/>
              </a:solidFill>
              <a:latin typeface="+mn-ea"/>
            </a:endParaRPr>
          </a:p>
          <a:p>
            <a:r>
              <a:rPr lang="en-US" altLang="zh-CN" sz="1600" dirty="0">
                <a:solidFill>
                  <a:srgbClr val="000000"/>
                </a:solidFill>
                <a:latin typeface="+mn-ea"/>
              </a:rPr>
              <a:t>  C</a:t>
            </a:r>
            <a:r>
              <a:rPr lang="en-US" altLang="zh-CN" sz="1000" dirty="0">
                <a:solidFill>
                  <a:srgbClr val="000000"/>
                </a:solidFill>
                <a:latin typeface="+mn-ea"/>
              </a:rPr>
              <a:t>4</a:t>
            </a:r>
            <a:r>
              <a:rPr lang="en-US" altLang="zh-CN" sz="1600" dirty="0">
                <a:solidFill>
                  <a:srgbClr val="000000"/>
                </a:solidFill>
                <a:latin typeface="+mn-ea"/>
              </a:rPr>
              <a:t>F</a:t>
            </a:r>
            <a:r>
              <a:rPr lang="en-US" altLang="zh-CN" sz="1000" dirty="0">
                <a:solidFill>
                  <a:srgbClr val="000000"/>
                </a:solidFill>
                <a:latin typeface="+mn-ea"/>
              </a:rPr>
              <a:t>8</a:t>
            </a:r>
            <a:r>
              <a:rPr lang="zh-CN" altLang="en-US" sz="1600" dirty="0">
                <a:solidFill>
                  <a:srgbClr val="000000"/>
                </a:solidFill>
                <a:latin typeface="+mn-ea"/>
              </a:rPr>
              <a:t>作为钝化气体 </a:t>
            </a:r>
          </a:p>
        </p:txBody>
      </p:sp>
      <p:sp>
        <p:nvSpPr>
          <p:cNvPr id="70" name="文本框 69">
            <a:extLst>
              <a:ext uri="{FF2B5EF4-FFF2-40B4-BE49-F238E27FC236}">
                <a16:creationId xmlns:a16="http://schemas.microsoft.com/office/drawing/2014/main" id="{06315C7F-D977-6C13-B197-B29CC858D1B7}"/>
              </a:ext>
            </a:extLst>
          </p:cNvPr>
          <p:cNvSpPr txBox="1"/>
          <p:nvPr/>
        </p:nvSpPr>
        <p:spPr>
          <a:xfrm>
            <a:off x="645555" y="2361483"/>
            <a:ext cx="4572000" cy="338554"/>
          </a:xfrm>
          <a:prstGeom prst="rect">
            <a:avLst/>
          </a:prstGeom>
          <a:noFill/>
        </p:spPr>
        <p:txBody>
          <a:bodyPr wrap="square">
            <a:spAutoFit/>
          </a:bodyPr>
          <a:lstStyle/>
          <a:p>
            <a:r>
              <a:rPr lang="en-US" altLang="zh-CN" sz="1600" dirty="0">
                <a:solidFill>
                  <a:srgbClr val="000000"/>
                </a:solidFill>
                <a:latin typeface="+mn-ea"/>
              </a:rPr>
              <a:t>· </a:t>
            </a:r>
            <a:r>
              <a:rPr lang="zh-CN" altLang="en-US" sz="1600" dirty="0">
                <a:solidFill>
                  <a:srgbClr val="000000"/>
                </a:solidFill>
                <a:latin typeface="+mn-ea"/>
              </a:rPr>
              <a:t>周期性的刻蚀</a:t>
            </a:r>
            <a:r>
              <a:rPr lang="en-US" altLang="zh-CN" sz="1600" dirty="0">
                <a:solidFill>
                  <a:srgbClr val="000000"/>
                </a:solidFill>
                <a:latin typeface="+mn-ea"/>
              </a:rPr>
              <a:t>-</a:t>
            </a:r>
            <a:r>
              <a:rPr lang="zh-CN" altLang="en-US" sz="1600" dirty="0">
                <a:solidFill>
                  <a:srgbClr val="000000"/>
                </a:solidFill>
                <a:latin typeface="+mn-ea"/>
              </a:rPr>
              <a:t>沉积</a:t>
            </a:r>
            <a:r>
              <a:rPr lang="en-US" altLang="zh-CN" sz="1600" dirty="0">
                <a:solidFill>
                  <a:srgbClr val="000000"/>
                </a:solidFill>
                <a:latin typeface="+mn-ea"/>
              </a:rPr>
              <a:t>-</a:t>
            </a:r>
            <a:r>
              <a:rPr lang="zh-CN" altLang="en-US" sz="1600" dirty="0">
                <a:solidFill>
                  <a:srgbClr val="000000"/>
                </a:solidFill>
                <a:latin typeface="+mn-ea"/>
              </a:rPr>
              <a:t>刻蚀 </a:t>
            </a:r>
          </a:p>
        </p:txBody>
      </p:sp>
      <p:sp>
        <p:nvSpPr>
          <p:cNvPr id="74" name="文本框 73">
            <a:extLst>
              <a:ext uri="{FF2B5EF4-FFF2-40B4-BE49-F238E27FC236}">
                <a16:creationId xmlns:a16="http://schemas.microsoft.com/office/drawing/2014/main" id="{ABF5B410-3CA9-CB17-6B92-FDDA2C85B6B2}"/>
              </a:ext>
            </a:extLst>
          </p:cNvPr>
          <p:cNvSpPr txBox="1"/>
          <p:nvPr/>
        </p:nvSpPr>
        <p:spPr>
          <a:xfrm>
            <a:off x="645555" y="2932238"/>
            <a:ext cx="2309595" cy="338554"/>
          </a:xfrm>
          <a:prstGeom prst="rect">
            <a:avLst/>
          </a:prstGeom>
          <a:noFill/>
        </p:spPr>
        <p:txBody>
          <a:bodyPr wrap="square">
            <a:spAutoFit/>
          </a:bodyPr>
          <a:lstStyle/>
          <a:p>
            <a:r>
              <a:rPr lang="en-US" altLang="zh-CN" sz="1600" dirty="0">
                <a:solidFill>
                  <a:srgbClr val="000000"/>
                </a:solidFill>
                <a:latin typeface="+mn-ea"/>
              </a:rPr>
              <a:t>· </a:t>
            </a:r>
            <a:r>
              <a:rPr lang="zh-CN" altLang="en-US" sz="1600" dirty="0">
                <a:solidFill>
                  <a:srgbClr val="000000"/>
                </a:solidFill>
                <a:latin typeface="+mn-ea"/>
              </a:rPr>
              <a:t>波纹效应 </a:t>
            </a:r>
          </a:p>
        </p:txBody>
      </p:sp>
    </p:spTree>
    <p:extLst>
      <p:ext uri="{BB962C8B-B14F-4D97-AF65-F5344CB8AC3E}">
        <p14:creationId xmlns:p14="http://schemas.microsoft.com/office/powerpoint/2010/main" val="1758025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66CF37C-3BE8-581C-351A-BA13D326C9C6}"/>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sp>
        <p:nvSpPr>
          <p:cNvPr id="3" name="椭圆 2">
            <a:extLst>
              <a:ext uri="{FF2B5EF4-FFF2-40B4-BE49-F238E27FC236}">
                <a16:creationId xmlns:a16="http://schemas.microsoft.com/office/drawing/2014/main" id="{F5314E93-7FB1-D3F0-A48A-3E5BEB960E82}"/>
              </a:ext>
            </a:extLst>
          </p:cNvPr>
          <p:cNvSpPr/>
          <p:nvPr/>
        </p:nvSpPr>
        <p:spPr>
          <a:xfrm>
            <a:off x="3897843" y="1032443"/>
            <a:ext cx="1370087" cy="13716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grpSp>
        <p:nvGrpSpPr>
          <p:cNvPr id="4" name="组合 3">
            <a:extLst>
              <a:ext uri="{FF2B5EF4-FFF2-40B4-BE49-F238E27FC236}">
                <a16:creationId xmlns:a16="http://schemas.microsoft.com/office/drawing/2014/main" id="{5078132E-3064-411E-9757-5D7974EC6284}"/>
              </a:ext>
            </a:extLst>
          </p:cNvPr>
          <p:cNvGrpSpPr/>
          <p:nvPr/>
        </p:nvGrpSpPr>
        <p:grpSpPr>
          <a:xfrm>
            <a:off x="3988361" y="1116149"/>
            <a:ext cx="1210824" cy="1206000"/>
            <a:chOff x="2105799" y="20055838"/>
            <a:chExt cx="6748090" cy="6732363"/>
          </a:xfrm>
          <a:solidFill>
            <a:schemeClr val="accent1"/>
          </a:solidFill>
        </p:grpSpPr>
        <p:sp>
          <p:nvSpPr>
            <p:cNvPr id="5" name="Freeform 8">
              <a:extLst>
                <a:ext uri="{FF2B5EF4-FFF2-40B4-BE49-F238E27FC236}">
                  <a16:creationId xmlns:a16="http://schemas.microsoft.com/office/drawing/2014/main" id="{568EBB0D-AC66-D7A6-ACE5-D9617C6E75D8}"/>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6" name="Freeform 42">
              <a:extLst>
                <a:ext uri="{FF2B5EF4-FFF2-40B4-BE49-F238E27FC236}">
                  <a16:creationId xmlns:a16="http://schemas.microsoft.com/office/drawing/2014/main" id="{59734A2B-EDC1-C8B1-2EE1-1384DE31A476}"/>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7" name="Freeform 43">
              <a:extLst>
                <a:ext uri="{FF2B5EF4-FFF2-40B4-BE49-F238E27FC236}">
                  <a16:creationId xmlns:a16="http://schemas.microsoft.com/office/drawing/2014/main" id="{BBC34FD5-E749-5960-AEAF-2ED426611059}"/>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8" name="Freeform 44">
              <a:extLst>
                <a:ext uri="{FF2B5EF4-FFF2-40B4-BE49-F238E27FC236}">
                  <a16:creationId xmlns:a16="http://schemas.microsoft.com/office/drawing/2014/main" id="{C9924985-E269-3B5C-7E5B-DB52230F14D5}"/>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9" name="Freeform 45">
              <a:extLst>
                <a:ext uri="{FF2B5EF4-FFF2-40B4-BE49-F238E27FC236}">
                  <a16:creationId xmlns:a16="http://schemas.microsoft.com/office/drawing/2014/main" id="{74C728B0-8676-095E-B2B8-F94275854E94}"/>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0" name="Freeform 46">
              <a:extLst>
                <a:ext uri="{FF2B5EF4-FFF2-40B4-BE49-F238E27FC236}">
                  <a16:creationId xmlns:a16="http://schemas.microsoft.com/office/drawing/2014/main" id="{B7B40D16-68F0-E9AE-4FF1-621A28A4F50F}"/>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1" name="Freeform 47">
              <a:extLst>
                <a:ext uri="{FF2B5EF4-FFF2-40B4-BE49-F238E27FC236}">
                  <a16:creationId xmlns:a16="http://schemas.microsoft.com/office/drawing/2014/main" id="{ECB59021-1773-9A21-36C2-C6E8CA5D371B}"/>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2" name="Freeform 48">
              <a:extLst>
                <a:ext uri="{FF2B5EF4-FFF2-40B4-BE49-F238E27FC236}">
                  <a16:creationId xmlns:a16="http://schemas.microsoft.com/office/drawing/2014/main" id="{A4EC8C1B-E02F-50E0-8B8B-9E8D9C917BD5}"/>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3" name="Freeform 49">
              <a:extLst>
                <a:ext uri="{FF2B5EF4-FFF2-40B4-BE49-F238E27FC236}">
                  <a16:creationId xmlns:a16="http://schemas.microsoft.com/office/drawing/2014/main" id="{B61CFBD3-749F-30EB-0DA7-BDF6E5165E99}"/>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4" name="Freeform 50">
              <a:extLst>
                <a:ext uri="{FF2B5EF4-FFF2-40B4-BE49-F238E27FC236}">
                  <a16:creationId xmlns:a16="http://schemas.microsoft.com/office/drawing/2014/main" id="{F38374EE-00BB-5316-FF8C-51D6ED6EE89D}"/>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5" name="Freeform 51">
              <a:extLst>
                <a:ext uri="{FF2B5EF4-FFF2-40B4-BE49-F238E27FC236}">
                  <a16:creationId xmlns:a16="http://schemas.microsoft.com/office/drawing/2014/main" id="{36317AD3-E992-077D-1C24-2F9150D0B7C1}"/>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6" name="Freeform 52">
              <a:extLst>
                <a:ext uri="{FF2B5EF4-FFF2-40B4-BE49-F238E27FC236}">
                  <a16:creationId xmlns:a16="http://schemas.microsoft.com/office/drawing/2014/main" id="{EA503AAC-A294-F339-67CA-2C4F8DEBAC15}"/>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7" name="Freeform 53">
              <a:extLst>
                <a:ext uri="{FF2B5EF4-FFF2-40B4-BE49-F238E27FC236}">
                  <a16:creationId xmlns:a16="http://schemas.microsoft.com/office/drawing/2014/main" id="{29CBC505-0A02-1604-A4E4-CB9731F4A860}"/>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8" name="Freeform 54">
              <a:extLst>
                <a:ext uri="{FF2B5EF4-FFF2-40B4-BE49-F238E27FC236}">
                  <a16:creationId xmlns:a16="http://schemas.microsoft.com/office/drawing/2014/main" id="{E1CD7F34-7858-2A9F-7AC0-C81F56CD93D5}"/>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19" name="Freeform 55">
              <a:extLst>
                <a:ext uri="{FF2B5EF4-FFF2-40B4-BE49-F238E27FC236}">
                  <a16:creationId xmlns:a16="http://schemas.microsoft.com/office/drawing/2014/main" id="{C540266D-DFC1-1446-9D40-EF27F2A05694}"/>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0" name="Freeform 56">
              <a:extLst>
                <a:ext uri="{FF2B5EF4-FFF2-40B4-BE49-F238E27FC236}">
                  <a16:creationId xmlns:a16="http://schemas.microsoft.com/office/drawing/2014/main" id="{8903A9D8-9417-8B15-9015-93091A8E3D1C}"/>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1" name="Freeform 57">
              <a:extLst>
                <a:ext uri="{FF2B5EF4-FFF2-40B4-BE49-F238E27FC236}">
                  <a16:creationId xmlns:a16="http://schemas.microsoft.com/office/drawing/2014/main" id="{D1A909E3-0A5D-14FA-37DD-E1D8BF16CADF}"/>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2" name="Freeform 58">
              <a:extLst>
                <a:ext uri="{FF2B5EF4-FFF2-40B4-BE49-F238E27FC236}">
                  <a16:creationId xmlns:a16="http://schemas.microsoft.com/office/drawing/2014/main" id="{A70D995D-20B0-7114-5713-75A7D762FFD3}"/>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3" name="Freeform 59">
              <a:extLst>
                <a:ext uri="{FF2B5EF4-FFF2-40B4-BE49-F238E27FC236}">
                  <a16:creationId xmlns:a16="http://schemas.microsoft.com/office/drawing/2014/main" id="{8CA767B5-80D0-CF43-6A40-503EF59B7CE9}"/>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4" name="Freeform 60">
              <a:extLst>
                <a:ext uri="{FF2B5EF4-FFF2-40B4-BE49-F238E27FC236}">
                  <a16:creationId xmlns:a16="http://schemas.microsoft.com/office/drawing/2014/main" id="{BA8E2D09-6B44-C812-EF2D-53F0433FF1F8}"/>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5" name="Freeform 61">
              <a:extLst>
                <a:ext uri="{FF2B5EF4-FFF2-40B4-BE49-F238E27FC236}">
                  <a16:creationId xmlns:a16="http://schemas.microsoft.com/office/drawing/2014/main" id="{F575C181-3A3B-5308-E551-5E7929EDEC7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6" name="Freeform 62">
              <a:extLst>
                <a:ext uri="{FF2B5EF4-FFF2-40B4-BE49-F238E27FC236}">
                  <a16:creationId xmlns:a16="http://schemas.microsoft.com/office/drawing/2014/main" id="{7A6EE84E-58AC-91CF-E79C-4AF190462E9D}"/>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sp>
          <p:nvSpPr>
            <p:cNvPr id="27" name="Freeform 71">
              <a:extLst>
                <a:ext uri="{FF2B5EF4-FFF2-40B4-BE49-F238E27FC236}">
                  <a16:creationId xmlns:a16="http://schemas.microsoft.com/office/drawing/2014/main" id="{B37C0725-4DEC-C9F7-0D39-D3F0DEEA88EE}"/>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ea"/>
                <a:sym typeface="+mn-lt"/>
              </a:endParaRPr>
            </a:p>
          </p:txBody>
        </p:sp>
      </p:grpSp>
      <p:sp>
        <p:nvSpPr>
          <p:cNvPr id="28" name="标题 1">
            <a:extLst>
              <a:ext uri="{FF2B5EF4-FFF2-40B4-BE49-F238E27FC236}">
                <a16:creationId xmlns:a16="http://schemas.microsoft.com/office/drawing/2014/main" id="{DD172723-AE51-3F22-729A-21C85F93896C}"/>
              </a:ext>
            </a:extLst>
          </p:cNvPr>
          <p:cNvSpPr>
            <a:spLocks noGrp="1"/>
          </p:cNvSpPr>
          <p:nvPr>
            <p:ph type="ctrTitle"/>
          </p:nvPr>
        </p:nvSpPr>
        <p:spPr>
          <a:xfrm>
            <a:off x="1211580" y="2929530"/>
            <a:ext cx="6720840" cy="1213643"/>
          </a:xfrm>
        </p:spPr>
        <p:txBody>
          <a:bodyPr anchor="ctr">
            <a:noAutofit/>
          </a:bodyPr>
          <a:lstStyle>
            <a:lvl1pPr algn="ctr">
              <a:defRPr kumimoji="0" lang="zh-CN" altLang="en-US" sz="4500" b="1" i="0" u="none" strike="noStrike" kern="1200" cap="none" spc="300" normalizeH="0" baseline="0" dirty="0">
                <a:ln>
                  <a:noFill/>
                </a:ln>
                <a:solidFill>
                  <a:prstClr val="white"/>
                </a:solidFill>
                <a:effectLst/>
                <a:uLnTx/>
                <a:uFillTx/>
                <a:latin typeface="Arial" panose="020F0502020204030204"/>
                <a:ea typeface="Microsoft YaHei"/>
                <a:cs typeface="+mn-ea"/>
              </a:defRPr>
            </a:lvl1pPr>
          </a:lstStyle>
          <a:p>
            <a:pPr marL="0" marR="0" lvl="0" indent="0" algn="ctr" defTabSz="685783" rtl="0" eaLnBrk="1" fontAlgn="auto" latinLnBrk="0" hangingPunct="1">
              <a:lnSpc>
                <a:spcPct val="110000"/>
              </a:lnSpc>
              <a:spcBef>
                <a:spcPts val="0"/>
              </a:spcBef>
              <a:spcAft>
                <a:spcPts val="0"/>
              </a:spcAft>
              <a:buClrTx/>
              <a:buSzTx/>
              <a:buFontTx/>
              <a:buNone/>
              <a:tabLst/>
              <a:defRPr/>
            </a:pPr>
            <a:r>
              <a:rPr lang="zh-CN" altLang="en-US" dirty="0"/>
              <a:t>谢谢！</a:t>
            </a:r>
          </a:p>
        </p:txBody>
      </p:sp>
    </p:spTree>
    <p:extLst>
      <p:ext uri="{BB962C8B-B14F-4D97-AF65-F5344CB8AC3E}">
        <p14:creationId xmlns:p14="http://schemas.microsoft.com/office/powerpoint/2010/main" val="456752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309797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3329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F7462DDB-C8C4-2863-79AD-EE5CA398E15A}"/>
              </a:ext>
            </a:extLst>
          </p:cNvPr>
          <p:cNvSpPr/>
          <p:nvPr/>
        </p:nvSpPr>
        <p:spPr>
          <a:xfrm>
            <a:off x="0" y="1764874"/>
            <a:ext cx="9144000" cy="3328257"/>
          </a:xfrm>
          <a:prstGeom prst="rect">
            <a:avLst/>
          </a:prstGeom>
          <a:solidFill>
            <a:schemeClr val="accent1"/>
          </a:solidFill>
          <a:ln w="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white"/>
              </a:solidFill>
              <a:effectLst/>
              <a:uLnTx/>
              <a:uFillTx/>
              <a:latin typeface="Arial" panose="020F0502020204030204"/>
              <a:ea typeface="Microsoft YaHei"/>
              <a:cs typeface="+mn-ea"/>
              <a:sym typeface="+mn-lt"/>
            </a:endParaRPr>
          </a:p>
        </p:txBody>
      </p:sp>
      <p:cxnSp>
        <p:nvCxnSpPr>
          <p:cNvPr id="5" name="直接连接符 4">
            <a:extLst>
              <a:ext uri="{FF2B5EF4-FFF2-40B4-BE49-F238E27FC236}">
                <a16:creationId xmlns:a16="http://schemas.microsoft.com/office/drawing/2014/main" id="{AA64EC90-0BE9-DEDD-12CB-5C30332E86B2}"/>
              </a:ext>
            </a:extLst>
          </p:cNvPr>
          <p:cNvCxnSpPr/>
          <p:nvPr/>
        </p:nvCxnSpPr>
        <p:spPr>
          <a:xfrm>
            <a:off x="747305" y="3428999"/>
            <a:ext cx="28304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6" name="文本占位符 3">
            <a:extLst>
              <a:ext uri="{FF2B5EF4-FFF2-40B4-BE49-F238E27FC236}">
                <a16:creationId xmlns:a16="http://schemas.microsoft.com/office/drawing/2014/main" id="{8912FEFE-45D0-3C34-5D16-EEF5DA7FF203}"/>
              </a:ext>
            </a:extLst>
          </p:cNvPr>
          <p:cNvSpPr txBox="1">
            <a:spLocks/>
          </p:cNvSpPr>
          <p:nvPr/>
        </p:nvSpPr>
        <p:spPr>
          <a:xfrm>
            <a:off x="1849129" y="2552244"/>
            <a:ext cx="4287515" cy="707886"/>
          </a:xfrm>
        </p:spPr>
        <p:txBody>
          <a:bodyPr anchor="ctr" anchorCtr="0">
            <a:normAutofit/>
          </a:bodyPr>
          <a:lstStyle>
            <a:defPPr>
              <a:defRPr lang="zh-CN"/>
            </a:defPPr>
            <a:lvl1pPr marL="0" indent="0" algn="l" defTabSz="914400" rtl="0" eaLnBrk="1" latinLnBrk="0" hangingPunct="1">
              <a:buFontTx/>
              <a:buNone/>
              <a:defRPr kumimoji="0" lang="zh-CN" altLang="en-US" sz="3000" b="1" i="0" u="none" strike="noStrike" kern="1200" cap="none" spc="0" normalizeH="0" baseline="0" dirty="0" smtClean="0">
                <a:ln>
                  <a:noFill/>
                </a:ln>
                <a:solidFill>
                  <a:prstClr val="white"/>
                </a:solidFill>
                <a:effectLst/>
                <a:uLnTx/>
                <a:uFillTx/>
                <a:latin typeface="Arial" panose="020F0502020204030204"/>
                <a:ea typeface="Microsoft YaHei"/>
                <a:cs typeface="+mn-ea"/>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783">
              <a:defRPr/>
            </a:pPr>
            <a:endParaRPr lang="en-US" dirty="0">
              <a:latin typeface="PT Serif" panose="020A0603040505020204" pitchFamily="18" charset="0"/>
            </a:endParaRPr>
          </a:p>
        </p:txBody>
      </p:sp>
      <p:sp>
        <p:nvSpPr>
          <p:cNvPr id="7" name="文本占位符 3">
            <a:extLst>
              <a:ext uri="{FF2B5EF4-FFF2-40B4-BE49-F238E27FC236}">
                <a16:creationId xmlns:a16="http://schemas.microsoft.com/office/drawing/2014/main" id="{63557A60-8F06-B201-DAA1-3722A262F382}"/>
              </a:ext>
            </a:extLst>
          </p:cNvPr>
          <p:cNvSpPr txBox="1">
            <a:spLocks/>
          </p:cNvSpPr>
          <p:nvPr/>
        </p:nvSpPr>
        <p:spPr>
          <a:xfrm>
            <a:off x="661645" y="3684329"/>
            <a:ext cx="5474999" cy="887667"/>
          </a:xfrm>
        </p:spPr>
        <p:txBody>
          <a:bodyPr>
            <a:noAutofit/>
          </a:bodyPr>
          <a:lstStyle>
            <a:defPPr>
              <a:defRPr lang="zh-CN"/>
            </a:defPPr>
            <a:lvl1pPr marL="0" indent="0" algn="l" defTabSz="914400" rtl="0" eaLnBrk="1" latinLnBrk="0" hangingPunct="1">
              <a:buFontTx/>
              <a:buNone/>
              <a:defRPr lang="zh-CN" altLang="en-US" sz="3600" b="1" kern="1200" spc="300" dirty="0" smtClean="0">
                <a:solidFill>
                  <a:prstClr val="white"/>
                </a:solidFill>
                <a:latin typeface="Arial" panose="020F0502020204030204"/>
                <a:ea typeface="Microsoft YaHei"/>
                <a:cs typeface="+mn-ea"/>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685783">
              <a:defRPr/>
            </a:pPr>
            <a:r>
              <a:rPr lang="zh-CN" altLang="en-US" dirty="0"/>
              <a:t>输入标题文本</a:t>
            </a:r>
          </a:p>
        </p:txBody>
      </p:sp>
      <p:pic>
        <p:nvPicPr>
          <p:cNvPr id="8" name="图形 7">
            <a:extLst>
              <a:ext uri="{FF2B5EF4-FFF2-40B4-BE49-F238E27FC236}">
                <a16:creationId xmlns:a16="http://schemas.microsoft.com/office/drawing/2014/main" id="{0F1E692D-4798-4005-23B6-9C44EE5DDF01}"/>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647765" y="1559488"/>
            <a:ext cx="3879237" cy="3739027"/>
          </a:xfrm>
          <a:prstGeom prst="rect">
            <a:avLst/>
          </a:prstGeom>
        </p:spPr>
      </p:pic>
      <p:grpSp>
        <p:nvGrpSpPr>
          <p:cNvPr id="9" name="组合 8">
            <a:extLst>
              <a:ext uri="{FF2B5EF4-FFF2-40B4-BE49-F238E27FC236}">
                <a16:creationId xmlns:a16="http://schemas.microsoft.com/office/drawing/2014/main" id="{B81D2784-5FAD-E11A-A9FC-FFD26004813B}"/>
              </a:ext>
            </a:extLst>
          </p:cNvPr>
          <p:cNvGrpSpPr/>
          <p:nvPr/>
        </p:nvGrpSpPr>
        <p:grpSpPr>
          <a:xfrm>
            <a:off x="1232205" y="1024645"/>
            <a:ext cx="1108150" cy="72000"/>
            <a:chOff x="4616246" y="3878362"/>
            <a:chExt cx="5571416" cy="410087"/>
          </a:xfrm>
          <a:solidFill>
            <a:schemeClr val="tx1">
              <a:alpha val="80000"/>
            </a:schemeClr>
          </a:solidFill>
        </p:grpSpPr>
        <p:sp>
          <p:nvSpPr>
            <p:cNvPr id="10" name="Freeform 17">
              <a:extLst>
                <a:ext uri="{FF2B5EF4-FFF2-40B4-BE49-F238E27FC236}">
                  <a16:creationId xmlns:a16="http://schemas.microsoft.com/office/drawing/2014/main" id="{735D98A3-F2CF-190E-511D-387A34848802}"/>
                </a:ext>
              </a:extLst>
            </p:cNvPr>
            <p:cNvSpPr>
              <a:spLocks noEditPoints="1"/>
            </p:cNvSpPr>
            <p:nvPr/>
          </p:nvSpPr>
          <p:spPr bwMode="auto">
            <a:xfrm>
              <a:off x="8617798" y="3887973"/>
              <a:ext cx="362030" cy="387660"/>
            </a:xfrm>
            <a:custGeom>
              <a:avLst/>
              <a:gdLst>
                <a:gd name="T0" fmla="*/ 34 w 127"/>
                <a:gd name="T1" fmla="*/ 71 h 136"/>
                <a:gd name="T2" fmla="*/ 34 w 127"/>
                <a:gd name="T3" fmla="*/ 81 h 136"/>
                <a:gd name="T4" fmla="*/ 34 w 127"/>
                <a:gd name="T5" fmla="*/ 114 h 136"/>
                <a:gd name="T6" fmla="*/ 35 w 127"/>
                <a:gd name="T7" fmla="*/ 122 h 136"/>
                <a:gd name="T8" fmla="*/ 40 w 127"/>
                <a:gd name="T9" fmla="*/ 127 h 136"/>
                <a:gd name="T10" fmla="*/ 49 w 127"/>
                <a:gd name="T11" fmla="*/ 128 h 136"/>
                <a:gd name="T12" fmla="*/ 49 w 127"/>
                <a:gd name="T13" fmla="*/ 135 h 136"/>
                <a:gd name="T14" fmla="*/ 1 w 127"/>
                <a:gd name="T15" fmla="*/ 135 h 136"/>
                <a:gd name="T16" fmla="*/ 0 w 127"/>
                <a:gd name="T17" fmla="*/ 132 h 136"/>
                <a:gd name="T18" fmla="*/ 0 w 127"/>
                <a:gd name="T19" fmla="*/ 128 h 136"/>
                <a:gd name="T20" fmla="*/ 9 w 127"/>
                <a:gd name="T21" fmla="*/ 127 h 136"/>
                <a:gd name="T22" fmla="*/ 16 w 127"/>
                <a:gd name="T23" fmla="*/ 120 h 136"/>
                <a:gd name="T24" fmla="*/ 17 w 127"/>
                <a:gd name="T25" fmla="*/ 111 h 136"/>
                <a:gd name="T26" fmla="*/ 17 w 127"/>
                <a:gd name="T27" fmla="*/ 22 h 136"/>
                <a:gd name="T28" fmla="*/ 16 w 127"/>
                <a:gd name="T29" fmla="*/ 15 h 136"/>
                <a:gd name="T30" fmla="*/ 9 w 127"/>
                <a:gd name="T31" fmla="*/ 9 h 136"/>
                <a:gd name="T32" fmla="*/ 0 w 127"/>
                <a:gd name="T33" fmla="*/ 8 h 136"/>
                <a:gd name="T34" fmla="*/ 0 w 127"/>
                <a:gd name="T35" fmla="*/ 1 h 136"/>
                <a:gd name="T36" fmla="*/ 4 w 127"/>
                <a:gd name="T37" fmla="*/ 0 h 136"/>
                <a:gd name="T38" fmla="*/ 71 w 127"/>
                <a:gd name="T39" fmla="*/ 0 h 136"/>
                <a:gd name="T40" fmla="*/ 94 w 127"/>
                <a:gd name="T41" fmla="*/ 4 h 136"/>
                <a:gd name="T42" fmla="*/ 116 w 127"/>
                <a:gd name="T43" fmla="*/ 32 h 136"/>
                <a:gd name="T44" fmla="*/ 97 w 127"/>
                <a:gd name="T45" fmla="*/ 66 h 136"/>
                <a:gd name="T46" fmla="*/ 80 w 127"/>
                <a:gd name="T47" fmla="*/ 70 h 136"/>
                <a:gd name="T48" fmla="*/ 71 w 127"/>
                <a:gd name="T49" fmla="*/ 71 h 136"/>
                <a:gd name="T50" fmla="*/ 73 w 127"/>
                <a:gd name="T51" fmla="*/ 75 h 136"/>
                <a:gd name="T52" fmla="*/ 104 w 127"/>
                <a:gd name="T53" fmla="*/ 114 h 136"/>
                <a:gd name="T54" fmla="*/ 105 w 127"/>
                <a:gd name="T55" fmla="*/ 116 h 136"/>
                <a:gd name="T56" fmla="*/ 127 w 127"/>
                <a:gd name="T57" fmla="*/ 128 h 136"/>
                <a:gd name="T58" fmla="*/ 127 w 127"/>
                <a:gd name="T59" fmla="*/ 135 h 136"/>
                <a:gd name="T60" fmla="*/ 116 w 127"/>
                <a:gd name="T61" fmla="*/ 135 h 136"/>
                <a:gd name="T62" fmla="*/ 102 w 127"/>
                <a:gd name="T63" fmla="*/ 136 h 136"/>
                <a:gd name="T64" fmla="*/ 96 w 127"/>
                <a:gd name="T65" fmla="*/ 132 h 136"/>
                <a:gd name="T66" fmla="*/ 59 w 127"/>
                <a:gd name="T67" fmla="*/ 82 h 136"/>
                <a:gd name="T68" fmla="*/ 52 w 127"/>
                <a:gd name="T69" fmla="*/ 73 h 136"/>
                <a:gd name="T70" fmla="*/ 49 w 127"/>
                <a:gd name="T71" fmla="*/ 71 h 136"/>
                <a:gd name="T72" fmla="*/ 34 w 127"/>
                <a:gd name="T73" fmla="*/ 71 h 136"/>
                <a:gd name="T74" fmla="*/ 34 w 127"/>
                <a:gd name="T75" fmla="*/ 61 h 136"/>
                <a:gd name="T76" fmla="*/ 36 w 127"/>
                <a:gd name="T77" fmla="*/ 62 h 136"/>
                <a:gd name="T78" fmla="*/ 66 w 127"/>
                <a:gd name="T79" fmla="*/ 62 h 136"/>
                <a:gd name="T80" fmla="*/ 82 w 127"/>
                <a:gd name="T81" fmla="*/ 59 h 136"/>
                <a:gd name="T82" fmla="*/ 96 w 127"/>
                <a:gd name="T83" fmla="*/ 44 h 136"/>
                <a:gd name="T84" fmla="*/ 96 w 127"/>
                <a:gd name="T85" fmla="*/ 29 h 136"/>
                <a:gd name="T86" fmla="*/ 81 w 127"/>
                <a:gd name="T87" fmla="*/ 12 h 136"/>
                <a:gd name="T88" fmla="*/ 70 w 127"/>
                <a:gd name="T89" fmla="*/ 11 h 136"/>
                <a:gd name="T90" fmla="*/ 37 w 127"/>
                <a:gd name="T91" fmla="*/ 11 h 136"/>
                <a:gd name="T92" fmla="*/ 34 w 127"/>
                <a:gd name="T93" fmla="*/ 11 h 136"/>
                <a:gd name="T94" fmla="*/ 34 w 127"/>
                <a:gd name="T95" fmla="*/ 61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7" h="136">
                  <a:moveTo>
                    <a:pt x="34" y="71"/>
                  </a:moveTo>
                  <a:cubicBezTo>
                    <a:pt x="34" y="75"/>
                    <a:pt x="34" y="78"/>
                    <a:pt x="34" y="81"/>
                  </a:cubicBezTo>
                  <a:cubicBezTo>
                    <a:pt x="34" y="92"/>
                    <a:pt x="34" y="103"/>
                    <a:pt x="34" y="114"/>
                  </a:cubicBezTo>
                  <a:cubicBezTo>
                    <a:pt x="34" y="117"/>
                    <a:pt x="34" y="119"/>
                    <a:pt x="35" y="122"/>
                  </a:cubicBezTo>
                  <a:cubicBezTo>
                    <a:pt x="35" y="125"/>
                    <a:pt x="37" y="127"/>
                    <a:pt x="40" y="127"/>
                  </a:cubicBezTo>
                  <a:cubicBezTo>
                    <a:pt x="43" y="127"/>
                    <a:pt x="46" y="128"/>
                    <a:pt x="49" y="128"/>
                  </a:cubicBezTo>
                  <a:cubicBezTo>
                    <a:pt x="49" y="130"/>
                    <a:pt x="49" y="133"/>
                    <a:pt x="49" y="135"/>
                  </a:cubicBezTo>
                  <a:cubicBezTo>
                    <a:pt x="33" y="135"/>
                    <a:pt x="17" y="135"/>
                    <a:pt x="1" y="135"/>
                  </a:cubicBezTo>
                  <a:cubicBezTo>
                    <a:pt x="0" y="134"/>
                    <a:pt x="0" y="133"/>
                    <a:pt x="0" y="132"/>
                  </a:cubicBezTo>
                  <a:cubicBezTo>
                    <a:pt x="0" y="131"/>
                    <a:pt x="0" y="130"/>
                    <a:pt x="0" y="128"/>
                  </a:cubicBezTo>
                  <a:cubicBezTo>
                    <a:pt x="3" y="128"/>
                    <a:pt x="6" y="128"/>
                    <a:pt x="9" y="127"/>
                  </a:cubicBezTo>
                  <a:cubicBezTo>
                    <a:pt x="14" y="126"/>
                    <a:pt x="15" y="125"/>
                    <a:pt x="16" y="120"/>
                  </a:cubicBezTo>
                  <a:cubicBezTo>
                    <a:pt x="16" y="117"/>
                    <a:pt x="17" y="114"/>
                    <a:pt x="17" y="111"/>
                  </a:cubicBezTo>
                  <a:cubicBezTo>
                    <a:pt x="17" y="81"/>
                    <a:pt x="17" y="52"/>
                    <a:pt x="17" y="22"/>
                  </a:cubicBezTo>
                  <a:cubicBezTo>
                    <a:pt x="17" y="20"/>
                    <a:pt x="16" y="17"/>
                    <a:pt x="16" y="15"/>
                  </a:cubicBezTo>
                  <a:cubicBezTo>
                    <a:pt x="15" y="11"/>
                    <a:pt x="13" y="9"/>
                    <a:pt x="9" y="9"/>
                  </a:cubicBezTo>
                  <a:cubicBezTo>
                    <a:pt x="6" y="8"/>
                    <a:pt x="3" y="8"/>
                    <a:pt x="0" y="8"/>
                  </a:cubicBezTo>
                  <a:cubicBezTo>
                    <a:pt x="0" y="5"/>
                    <a:pt x="0" y="3"/>
                    <a:pt x="0" y="1"/>
                  </a:cubicBezTo>
                  <a:cubicBezTo>
                    <a:pt x="2" y="1"/>
                    <a:pt x="3" y="0"/>
                    <a:pt x="4" y="0"/>
                  </a:cubicBezTo>
                  <a:cubicBezTo>
                    <a:pt x="26" y="0"/>
                    <a:pt x="49" y="0"/>
                    <a:pt x="71" y="0"/>
                  </a:cubicBezTo>
                  <a:cubicBezTo>
                    <a:pt x="79" y="0"/>
                    <a:pt x="86" y="1"/>
                    <a:pt x="94" y="4"/>
                  </a:cubicBezTo>
                  <a:cubicBezTo>
                    <a:pt x="108" y="9"/>
                    <a:pt x="115" y="18"/>
                    <a:pt x="116" y="32"/>
                  </a:cubicBezTo>
                  <a:cubicBezTo>
                    <a:pt x="117" y="48"/>
                    <a:pt x="110" y="60"/>
                    <a:pt x="97" y="66"/>
                  </a:cubicBezTo>
                  <a:cubicBezTo>
                    <a:pt x="91" y="68"/>
                    <a:pt x="86" y="70"/>
                    <a:pt x="80" y="70"/>
                  </a:cubicBezTo>
                  <a:cubicBezTo>
                    <a:pt x="77" y="70"/>
                    <a:pt x="74" y="71"/>
                    <a:pt x="71" y="71"/>
                  </a:cubicBezTo>
                  <a:cubicBezTo>
                    <a:pt x="72" y="73"/>
                    <a:pt x="73" y="74"/>
                    <a:pt x="73" y="75"/>
                  </a:cubicBezTo>
                  <a:cubicBezTo>
                    <a:pt x="84" y="88"/>
                    <a:pt x="94" y="101"/>
                    <a:pt x="104" y="114"/>
                  </a:cubicBezTo>
                  <a:cubicBezTo>
                    <a:pt x="105" y="115"/>
                    <a:pt x="105" y="115"/>
                    <a:pt x="105" y="116"/>
                  </a:cubicBezTo>
                  <a:cubicBezTo>
                    <a:pt x="111" y="122"/>
                    <a:pt x="117" y="128"/>
                    <a:pt x="127" y="128"/>
                  </a:cubicBezTo>
                  <a:cubicBezTo>
                    <a:pt x="127" y="130"/>
                    <a:pt x="127" y="133"/>
                    <a:pt x="127" y="135"/>
                  </a:cubicBezTo>
                  <a:cubicBezTo>
                    <a:pt x="124" y="135"/>
                    <a:pt x="120" y="135"/>
                    <a:pt x="116" y="135"/>
                  </a:cubicBezTo>
                  <a:cubicBezTo>
                    <a:pt x="111" y="135"/>
                    <a:pt x="107" y="135"/>
                    <a:pt x="102" y="136"/>
                  </a:cubicBezTo>
                  <a:cubicBezTo>
                    <a:pt x="99" y="136"/>
                    <a:pt x="97" y="134"/>
                    <a:pt x="96" y="132"/>
                  </a:cubicBezTo>
                  <a:cubicBezTo>
                    <a:pt x="83" y="115"/>
                    <a:pt x="71" y="99"/>
                    <a:pt x="59" y="82"/>
                  </a:cubicBezTo>
                  <a:cubicBezTo>
                    <a:pt x="57" y="79"/>
                    <a:pt x="54" y="76"/>
                    <a:pt x="52" y="73"/>
                  </a:cubicBezTo>
                  <a:cubicBezTo>
                    <a:pt x="51" y="72"/>
                    <a:pt x="50" y="71"/>
                    <a:pt x="49" y="71"/>
                  </a:cubicBezTo>
                  <a:cubicBezTo>
                    <a:pt x="44" y="71"/>
                    <a:pt x="39" y="71"/>
                    <a:pt x="34" y="71"/>
                  </a:cubicBezTo>
                  <a:close/>
                  <a:moveTo>
                    <a:pt x="34" y="61"/>
                  </a:moveTo>
                  <a:cubicBezTo>
                    <a:pt x="35" y="62"/>
                    <a:pt x="36" y="62"/>
                    <a:pt x="36" y="62"/>
                  </a:cubicBezTo>
                  <a:cubicBezTo>
                    <a:pt x="46" y="62"/>
                    <a:pt x="56" y="62"/>
                    <a:pt x="66" y="62"/>
                  </a:cubicBezTo>
                  <a:cubicBezTo>
                    <a:pt x="72" y="61"/>
                    <a:pt x="77" y="60"/>
                    <a:pt x="82" y="59"/>
                  </a:cubicBezTo>
                  <a:cubicBezTo>
                    <a:pt x="90" y="56"/>
                    <a:pt x="94" y="51"/>
                    <a:pt x="96" y="44"/>
                  </a:cubicBezTo>
                  <a:cubicBezTo>
                    <a:pt x="96" y="39"/>
                    <a:pt x="97" y="34"/>
                    <a:pt x="96" y="29"/>
                  </a:cubicBezTo>
                  <a:cubicBezTo>
                    <a:pt x="95" y="20"/>
                    <a:pt x="90" y="15"/>
                    <a:pt x="81" y="12"/>
                  </a:cubicBezTo>
                  <a:cubicBezTo>
                    <a:pt x="77" y="11"/>
                    <a:pt x="74" y="11"/>
                    <a:pt x="70" y="11"/>
                  </a:cubicBezTo>
                  <a:cubicBezTo>
                    <a:pt x="59" y="10"/>
                    <a:pt x="48" y="11"/>
                    <a:pt x="37" y="11"/>
                  </a:cubicBezTo>
                  <a:cubicBezTo>
                    <a:pt x="36" y="11"/>
                    <a:pt x="35" y="11"/>
                    <a:pt x="34" y="11"/>
                  </a:cubicBezTo>
                  <a:cubicBezTo>
                    <a:pt x="34" y="28"/>
                    <a:pt x="34" y="44"/>
                    <a:pt x="34" y="6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1" name="Freeform 18">
              <a:extLst>
                <a:ext uri="{FF2B5EF4-FFF2-40B4-BE49-F238E27FC236}">
                  <a16:creationId xmlns:a16="http://schemas.microsoft.com/office/drawing/2014/main" id="{53D7F5C9-0909-E8DA-2008-77DA9B202CDA}"/>
                </a:ext>
              </a:extLst>
            </p:cNvPr>
            <p:cNvSpPr>
              <a:spLocks/>
            </p:cNvSpPr>
            <p:nvPr/>
          </p:nvSpPr>
          <p:spPr bwMode="auto">
            <a:xfrm>
              <a:off x="5333898" y="3887973"/>
              <a:ext cx="362030" cy="384457"/>
            </a:xfrm>
            <a:custGeom>
              <a:avLst/>
              <a:gdLst>
                <a:gd name="T0" fmla="*/ 50 w 127"/>
                <a:gd name="T1" fmla="*/ 70 h 135"/>
                <a:gd name="T2" fmla="*/ 34 w 127"/>
                <a:gd name="T3" fmla="*/ 87 h 135"/>
                <a:gd name="T4" fmla="*/ 33 w 127"/>
                <a:gd name="T5" fmla="*/ 90 h 135"/>
                <a:gd name="T6" fmla="*/ 33 w 127"/>
                <a:gd name="T7" fmla="*/ 116 h 135"/>
                <a:gd name="T8" fmla="*/ 34 w 127"/>
                <a:gd name="T9" fmla="*/ 120 h 135"/>
                <a:gd name="T10" fmla="*/ 41 w 127"/>
                <a:gd name="T11" fmla="*/ 127 h 135"/>
                <a:gd name="T12" fmla="*/ 49 w 127"/>
                <a:gd name="T13" fmla="*/ 128 h 135"/>
                <a:gd name="T14" fmla="*/ 49 w 127"/>
                <a:gd name="T15" fmla="*/ 135 h 135"/>
                <a:gd name="T16" fmla="*/ 0 w 127"/>
                <a:gd name="T17" fmla="*/ 135 h 135"/>
                <a:gd name="T18" fmla="*/ 0 w 127"/>
                <a:gd name="T19" fmla="*/ 128 h 135"/>
                <a:gd name="T20" fmla="*/ 7 w 127"/>
                <a:gd name="T21" fmla="*/ 128 h 135"/>
                <a:gd name="T22" fmla="*/ 16 w 127"/>
                <a:gd name="T23" fmla="*/ 118 h 135"/>
                <a:gd name="T24" fmla="*/ 16 w 127"/>
                <a:gd name="T25" fmla="*/ 111 h 135"/>
                <a:gd name="T26" fmla="*/ 16 w 127"/>
                <a:gd name="T27" fmla="*/ 24 h 135"/>
                <a:gd name="T28" fmla="*/ 16 w 127"/>
                <a:gd name="T29" fmla="*/ 16 h 135"/>
                <a:gd name="T30" fmla="*/ 8 w 127"/>
                <a:gd name="T31" fmla="*/ 9 h 135"/>
                <a:gd name="T32" fmla="*/ 0 w 127"/>
                <a:gd name="T33" fmla="*/ 8 h 135"/>
                <a:gd name="T34" fmla="*/ 0 w 127"/>
                <a:gd name="T35" fmla="*/ 1 h 135"/>
                <a:gd name="T36" fmla="*/ 49 w 127"/>
                <a:gd name="T37" fmla="*/ 1 h 135"/>
                <a:gd name="T38" fmla="*/ 50 w 127"/>
                <a:gd name="T39" fmla="*/ 8 h 135"/>
                <a:gd name="T40" fmla="*/ 41 w 127"/>
                <a:gd name="T41" fmla="*/ 9 h 135"/>
                <a:gd name="T42" fmla="*/ 34 w 127"/>
                <a:gd name="T43" fmla="*/ 16 h 135"/>
                <a:gd name="T44" fmla="*/ 33 w 127"/>
                <a:gd name="T45" fmla="*/ 23 h 135"/>
                <a:gd name="T46" fmla="*/ 33 w 127"/>
                <a:gd name="T47" fmla="*/ 70 h 135"/>
                <a:gd name="T48" fmla="*/ 33 w 127"/>
                <a:gd name="T49" fmla="*/ 73 h 135"/>
                <a:gd name="T50" fmla="*/ 36 w 127"/>
                <a:gd name="T51" fmla="*/ 71 h 135"/>
                <a:gd name="T52" fmla="*/ 83 w 127"/>
                <a:gd name="T53" fmla="*/ 19 h 135"/>
                <a:gd name="T54" fmla="*/ 86 w 127"/>
                <a:gd name="T55" fmla="*/ 14 h 135"/>
                <a:gd name="T56" fmla="*/ 84 w 127"/>
                <a:gd name="T57" fmla="*/ 9 h 135"/>
                <a:gd name="T58" fmla="*/ 76 w 127"/>
                <a:gd name="T59" fmla="*/ 8 h 135"/>
                <a:gd name="T60" fmla="*/ 76 w 127"/>
                <a:gd name="T61" fmla="*/ 1 h 135"/>
                <a:gd name="T62" fmla="*/ 122 w 127"/>
                <a:gd name="T63" fmla="*/ 1 h 135"/>
                <a:gd name="T64" fmla="*/ 122 w 127"/>
                <a:gd name="T65" fmla="*/ 8 h 135"/>
                <a:gd name="T66" fmla="*/ 118 w 127"/>
                <a:gd name="T67" fmla="*/ 8 h 135"/>
                <a:gd name="T68" fmla="*/ 99 w 127"/>
                <a:gd name="T69" fmla="*/ 18 h 135"/>
                <a:gd name="T70" fmla="*/ 77 w 127"/>
                <a:gd name="T71" fmla="*/ 41 h 135"/>
                <a:gd name="T72" fmla="*/ 62 w 127"/>
                <a:gd name="T73" fmla="*/ 57 h 135"/>
                <a:gd name="T74" fmla="*/ 64 w 127"/>
                <a:gd name="T75" fmla="*/ 61 h 135"/>
                <a:gd name="T76" fmla="*/ 102 w 127"/>
                <a:gd name="T77" fmla="*/ 113 h 135"/>
                <a:gd name="T78" fmla="*/ 108 w 127"/>
                <a:gd name="T79" fmla="*/ 120 h 135"/>
                <a:gd name="T80" fmla="*/ 123 w 127"/>
                <a:gd name="T81" fmla="*/ 127 h 135"/>
                <a:gd name="T82" fmla="*/ 127 w 127"/>
                <a:gd name="T83" fmla="*/ 128 h 135"/>
                <a:gd name="T84" fmla="*/ 127 w 127"/>
                <a:gd name="T85" fmla="*/ 135 h 135"/>
                <a:gd name="T86" fmla="*/ 73 w 127"/>
                <a:gd name="T87" fmla="*/ 135 h 135"/>
                <a:gd name="T88" fmla="*/ 73 w 127"/>
                <a:gd name="T89" fmla="*/ 128 h 135"/>
                <a:gd name="T90" fmla="*/ 80 w 127"/>
                <a:gd name="T91" fmla="*/ 127 h 135"/>
                <a:gd name="T92" fmla="*/ 84 w 127"/>
                <a:gd name="T93" fmla="*/ 120 h 135"/>
                <a:gd name="T94" fmla="*/ 82 w 127"/>
                <a:gd name="T95" fmla="*/ 115 h 135"/>
                <a:gd name="T96" fmla="*/ 51 w 127"/>
                <a:gd name="T97" fmla="*/ 72 h 135"/>
                <a:gd name="T98" fmla="*/ 50 w 127"/>
                <a:gd name="T99" fmla="*/ 7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27" h="135">
                  <a:moveTo>
                    <a:pt x="50" y="70"/>
                  </a:moveTo>
                  <a:cubicBezTo>
                    <a:pt x="44" y="76"/>
                    <a:pt x="39" y="81"/>
                    <a:pt x="34" y="87"/>
                  </a:cubicBezTo>
                  <a:cubicBezTo>
                    <a:pt x="33" y="88"/>
                    <a:pt x="33" y="89"/>
                    <a:pt x="33" y="90"/>
                  </a:cubicBezTo>
                  <a:cubicBezTo>
                    <a:pt x="33" y="99"/>
                    <a:pt x="33" y="107"/>
                    <a:pt x="33" y="116"/>
                  </a:cubicBezTo>
                  <a:cubicBezTo>
                    <a:pt x="33" y="117"/>
                    <a:pt x="33" y="118"/>
                    <a:pt x="34" y="120"/>
                  </a:cubicBezTo>
                  <a:cubicBezTo>
                    <a:pt x="35" y="125"/>
                    <a:pt x="36" y="126"/>
                    <a:pt x="41" y="127"/>
                  </a:cubicBezTo>
                  <a:cubicBezTo>
                    <a:pt x="44" y="127"/>
                    <a:pt x="46" y="128"/>
                    <a:pt x="49" y="128"/>
                  </a:cubicBezTo>
                  <a:cubicBezTo>
                    <a:pt x="49" y="130"/>
                    <a:pt x="49" y="133"/>
                    <a:pt x="49" y="135"/>
                  </a:cubicBezTo>
                  <a:cubicBezTo>
                    <a:pt x="33" y="135"/>
                    <a:pt x="17" y="135"/>
                    <a:pt x="0" y="135"/>
                  </a:cubicBezTo>
                  <a:cubicBezTo>
                    <a:pt x="0" y="133"/>
                    <a:pt x="0" y="131"/>
                    <a:pt x="0" y="128"/>
                  </a:cubicBezTo>
                  <a:cubicBezTo>
                    <a:pt x="2" y="128"/>
                    <a:pt x="5" y="128"/>
                    <a:pt x="7" y="128"/>
                  </a:cubicBezTo>
                  <a:cubicBezTo>
                    <a:pt x="14" y="127"/>
                    <a:pt x="16" y="125"/>
                    <a:pt x="16" y="118"/>
                  </a:cubicBezTo>
                  <a:cubicBezTo>
                    <a:pt x="16" y="115"/>
                    <a:pt x="16" y="113"/>
                    <a:pt x="16" y="111"/>
                  </a:cubicBezTo>
                  <a:cubicBezTo>
                    <a:pt x="16" y="82"/>
                    <a:pt x="16" y="53"/>
                    <a:pt x="16" y="24"/>
                  </a:cubicBezTo>
                  <a:cubicBezTo>
                    <a:pt x="16" y="21"/>
                    <a:pt x="16" y="18"/>
                    <a:pt x="16" y="16"/>
                  </a:cubicBezTo>
                  <a:cubicBezTo>
                    <a:pt x="15" y="11"/>
                    <a:pt x="13" y="9"/>
                    <a:pt x="8" y="9"/>
                  </a:cubicBezTo>
                  <a:cubicBezTo>
                    <a:pt x="5" y="8"/>
                    <a:pt x="3" y="8"/>
                    <a:pt x="0" y="8"/>
                  </a:cubicBezTo>
                  <a:cubicBezTo>
                    <a:pt x="0" y="5"/>
                    <a:pt x="0" y="3"/>
                    <a:pt x="0" y="1"/>
                  </a:cubicBezTo>
                  <a:cubicBezTo>
                    <a:pt x="4" y="0"/>
                    <a:pt x="40" y="0"/>
                    <a:pt x="49" y="1"/>
                  </a:cubicBezTo>
                  <a:cubicBezTo>
                    <a:pt x="49" y="3"/>
                    <a:pt x="50" y="5"/>
                    <a:pt x="50" y="8"/>
                  </a:cubicBezTo>
                  <a:cubicBezTo>
                    <a:pt x="47" y="8"/>
                    <a:pt x="44" y="8"/>
                    <a:pt x="41" y="9"/>
                  </a:cubicBezTo>
                  <a:cubicBezTo>
                    <a:pt x="37" y="9"/>
                    <a:pt x="34" y="11"/>
                    <a:pt x="34" y="16"/>
                  </a:cubicBezTo>
                  <a:cubicBezTo>
                    <a:pt x="33" y="18"/>
                    <a:pt x="33" y="20"/>
                    <a:pt x="33" y="23"/>
                  </a:cubicBezTo>
                  <a:cubicBezTo>
                    <a:pt x="33" y="39"/>
                    <a:pt x="33" y="54"/>
                    <a:pt x="33" y="70"/>
                  </a:cubicBezTo>
                  <a:cubicBezTo>
                    <a:pt x="33" y="71"/>
                    <a:pt x="33" y="72"/>
                    <a:pt x="33" y="73"/>
                  </a:cubicBezTo>
                  <a:cubicBezTo>
                    <a:pt x="35" y="72"/>
                    <a:pt x="36" y="72"/>
                    <a:pt x="36" y="71"/>
                  </a:cubicBezTo>
                  <a:cubicBezTo>
                    <a:pt x="52" y="54"/>
                    <a:pt x="67" y="37"/>
                    <a:pt x="83" y="19"/>
                  </a:cubicBezTo>
                  <a:cubicBezTo>
                    <a:pt x="84" y="18"/>
                    <a:pt x="85" y="16"/>
                    <a:pt x="86" y="14"/>
                  </a:cubicBezTo>
                  <a:cubicBezTo>
                    <a:pt x="88" y="12"/>
                    <a:pt x="87" y="10"/>
                    <a:pt x="84" y="9"/>
                  </a:cubicBezTo>
                  <a:cubicBezTo>
                    <a:pt x="81" y="8"/>
                    <a:pt x="79" y="8"/>
                    <a:pt x="76" y="8"/>
                  </a:cubicBezTo>
                  <a:cubicBezTo>
                    <a:pt x="76" y="5"/>
                    <a:pt x="76" y="3"/>
                    <a:pt x="76" y="1"/>
                  </a:cubicBezTo>
                  <a:cubicBezTo>
                    <a:pt x="79" y="0"/>
                    <a:pt x="114" y="0"/>
                    <a:pt x="122" y="1"/>
                  </a:cubicBezTo>
                  <a:cubicBezTo>
                    <a:pt x="122" y="3"/>
                    <a:pt x="122" y="5"/>
                    <a:pt x="122" y="8"/>
                  </a:cubicBezTo>
                  <a:cubicBezTo>
                    <a:pt x="121" y="8"/>
                    <a:pt x="120" y="8"/>
                    <a:pt x="118" y="8"/>
                  </a:cubicBezTo>
                  <a:cubicBezTo>
                    <a:pt x="111" y="9"/>
                    <a:pt x="104" y="12"/>
                    <a:pt x="99" y="18"/>
                  </a:cubicBezTo>
                  <a:cubicBezTo>
                    <a:pt x="92" y="25"/>
                    <a:pt x="85" y="33"/>
                    <a:pt x="77" y="41"/>
                  </a:cubicBezTo>
                  <a:cubicBezTo>
                    <a:pt x="72" y="46"/>
                    <a:pt x="67" y="52"/>
                    <a:pt x="62" y="57"/>
                  </a:cubicBezTo>
                  <a:cubicBezTo>
                    <a:pt x="63" y="58"/>
                    <a:pt x="64" y="59"/>
                    <a:pt x="64" y="61"/>
                  </a:cubicBezTo>
                  <a:cubicBezTo>
                    <a:pt x="77" y="78"/>
                    <a:pt x="90" y="95"/>
                    <a:pt x="102" y="113"/>
                  </a:cubicBezTo>
                  <a:cubicBezTo>
                    <a:pt x="104" y="115"/>
                    <a:pt x="106" y="118"/>
                    <a:pt x="108" y="120"/>
                  </a:cubicBezTo>
                  <a:cubicBezTo>
                    <a:pt x="112" y="124"/>
                    <a:pt x="117" y="127"/>
                    <a:pt x="123" y="127"/>
                  </a:cubicBezTo>
                  <a:cubicBezTo>
                    <a:pt x="124" y="128"/>
                    <a:pt x="125" y="128"/>
                    <a:pt x="127" y="128"/>
                  </a:cubicBezTo>
                  <a:cubicBezTo>
                    <a:pt x="127" y="130"/>
                    <a:pt x="127" y="133"/>
                    <a:pt x="127" y="135"/>
                  </a:cubicBezTo>
                  <a:cubicBezTo>
                    <a:pt x="109" y="135"/>
                    <a:pt x="91" y="135"/>
                    <a:pt x="73" y="135"/>
                  </a:cubicBezTo>
                  <a:cubicBezTo>
                    <a:pt x="73" y="133"/>
                    <a:pt x="73" y="131"/>
                    <a:pt x="73" y="128"/>
                  </a:cubicBezTo>
                  <a:cubicBezTo>
                    <a:pt x="75" y="128"/>
                    <a:pt x="78" y="128"/>
                    <a:pt x="80" y="127"/>
                  </a:cubicBezTo>
                  <a:cubicBezTo>
                    <a:pt x="85" y="127"/>
                    <a:pt x="86" y="125"/>
                    <a:pt x="84" y="120"/>
                  </a:cubicBezTo>
                  <a:cubicBezTo>
                    <a:pt x="84" y="118"/>
                    <a:pt x="83" y="117"/>
                    <a:pt x="82" y="115"/>
                  </a:cubicBezTo>
                  <a:cubicBezTo>
                    <a:pt x="72" y="101"/>
                    <a:pt x="61" y="86"/>
                    <a:pt x="51" y="72"/>
                  </a:cubicBezTo>
                  <a:cubicBezTo>
                    <a:pt x="51" y="71"/>
                    <a:pt x="50" y="71"/>
                    <a:pt x="50" y="7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2" name="Freeform 19">
              <a:extLst>
                <a:ext uri="{FF2B5EF4-FFF2-40B4-BE49-F238E27FC236}">
                  <a16:creationId xmlns:a16="http://schemas.microsoft.com/office/drawing/2014/main" id="{E64E6A3C-94C4-FCD3-7E28-B279917C2A5B}"/>
                </a:ext>
              </a:extLst>
            </p:cNvPr>
            <p:cNvSpPr>
              <a:spLocks/>
            </p:cNvSpPr>
            <p:nvPr/>
          </p:nvSpPr>
          <p:spPr bwMode="auto">
            <a:xfrm>
              <a:off x="7278607" y="3887973"/>
              <a:ext cx="358826" cy="384457"/>
            </a:xfrm>
            <a:custGeom>
              <a:avLst/>
              <a:gdLst>
                <a:gd name="T0" fmla="*/ 28 w 126"/>
                <a:gd name="T1" fmla="*/ 16 h 135"/>
                <a:gd name="T2" fmla="*/ 28 w 126"/>
                <a:gd name="T3" fmla="*/ 20 h 135"/>
                <a:gd name="T4" fmla="*/ 28 w 126"/>
                <a:gd name="T5" fmla="*/ 109 h 135"/>
                <a:gd name="T6" fmla="*/ 28 w 126"/>
                <a:gd name="T7" fmla="*/ 119 h 135"/>
                <a:gd name="T8" fmla="*/ 37 w 126"/>
                <a:gd name="T9" fmla="*/ 127 h 135"/>
                <a:gd name="T10" fmla="*/ 44 w 126"/>
                <a:gd name="T11" fmla="*/ 128 h 135"/>
                <a:gd name="T12" fmla="*/ 44 w 126"/>
                <a:gd name="T13" fmla="*/ 135 h 135"/>
                <a:gd name="T14" fmla="*/ 0 w 126"/>
                <a:gd name="T15" fmla="*/ 135 h 135"/>
                <a:gd name="T16" fmla="*/ 0 w 126"/>
                <a:gd name="T17" fmla="*/ 128 h 135"/>
                <a:gd name="T18" fmla="*/ 8 w 126"/>
                <a:gd name="T19" fmla="*/ 127 h 135"/>
                <a:gd name="T20" fmla="*/ 16 w 126"/>
                <a:gd name="T21" fmla="*/ 120 h 135"/>
                <a:gd name="T22" fmla="*/ 16 w 126"/>
                <a:gd name="T23" fmla="*/ 113 h 135"/>
                <a:gd name="T24" fmla="*/ 16 w 126"/>
                <a:gd name="T25" fmla="*/ 19 h 135"/>
                <a:gd name="T26" fmla="*/ 16 w 126"/>
                <a:gd name="T27" fmla="*/ 15 h 135"/>
                <a:gd name="T28" fmla="*/ 9 w 126"/>
                <a:gd name="T29" fmla="*/ 9 h 135"/>
                <a:gd name="T30" fmla="*/ 5 w 126"/>
                <a:gd name="T31" fmla="*/ 8 h 135"/>
                <a:gd name="T32" fmla="*/ 1 w 126"/>
                <a:gd name="T33" fmla="*/ 8 h 135"/>
                <a:gd name="T34" fmla="*/ 1 w 126"/>
                <a:gd name="T35" fmla="*/ 1 h 135"/>
                <a:gd name="T36" fmla="*/ 40 w 126"/>
                <a:gd name="T37" fmla="*/ 1 h 135"/>
                <a:gd name="T38" fmla="*/ 98 w 126"/>
                <a:gd name="T39" fmla="*/ 100 h 135"/>
                <a:gd name="T40" fmla="*/ 99 w 126"/>
                <a:gd name="T41" fmla="*/ 100 h 135"/>
                <a:gd name="T42" fmla="*/ 99 w 126"/>
                <a:gd name="T43" fmla="*/ 96 h 135"/>
                <a:gd name="T44" fmla="*/ 99 w 126"/>
                <a:gd name="T45" fmla="*/ 24 h 135"/>
                <a:gd name="T46" fmla="*/ 98 w 126"/>
                <a:gd name="T47" fmla="*/ 16 h 135"/>
                <a:gd name="T48" fmla="*/ 90 w 126"/>
                <a:gd name="T49" fmla="*/ 9 h 135"/>
                <a:gd name="T50" fmla="*/ 83 w 126"/>
                <a:gd name="T51" fmla="*/ 8 h 135"/>
                <a:gd name="T52" fmla="*/ 83 w 126"/>
                <a:gd name="T53" fmla="*/ 1 h 135"/>
                <a:gd name="T54" fmla="*/ 126 w 126"/>
                <a:gd name="T55" fmla="*/ 1 h 135"/>
                <a:gd name="T56" fmla="*/ 126 w 126"/>
                <a:gd name="T57" fmla="*/ 8 h 135"/>
                <a:gd name="T58" fmla="*/ 119 w 126"/>
                <a:gd name="T59" fmla="*/ 9 h 135"/>
                <a:gd name="T60" fmla="*/ 111 w 126"/>
                <a:gd name="T61" fmla="*/ 16 h 135"/>
                <a:gd name="T62" fmla="*/ 110 w 126"/>
                <a:gd name="T63" fmla="*/ 27 h 135"/>
                <a:gd name="T64" fmla="*/ 110 w 126"/>
                <a:gd name="T65" fmla="*/ 129 h 135"/>
                <a:gd name="T66" fmla="*/ 110 w 126"/>
                <a:gd name="T67" fmla="*/ 135 h 135"/>
                <a:gd name="T68" fmla="*/ 99 w 126"/>
                <a:gd name="T69" fmla="*/ 135 h 135"/>
                <a:gd name="T70" fmla="*/ 29 w 126"/>
                <a:gd name="T71" fmla="*/ 15 h 135"/>
                <a:gd name="T72" fmla="*/ 28 w 126"/>
                <a:gd name="T73" fmla="*/ 1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6" h="135">
                  <a:moveTo>
                    <a:pt x="28" y="16"/>
                  </a:moveTo>
                  <a:cubicBezTo>
                    <a:pt x="28" y="17"/>
                    <a:pt x="28" y="19"/>
                    <a:pt x="28" y="20"/>
                  </a:cubicBezTo>
                  <a:cubicBezTo>
                    <a:pt x="28" y="50"/>
                    <a:pt x="28" y="79"/>
                    <a:pt x="28" y="109"/>
                  </a:cubicBezTo>
                  <a:cubicBezTo>
                    <a:pt x="28" y="112"/>
                    <a:pt x="28" y="115"/>
                    <a:pt x="28" y="119"/>
                  </a:cubicBezTo>
                  <a:cubicBezTo>
                    <a:pt x="29" y="124"/>
                    <a:pt x="31" y="126"/>
                    <a:pt x="37" y="127"/>
                  </a:cubicBezTo>
                  <a:cubicBezTo>
                    <a:pt x="39" y="127"/>
                    <a:pt x="41" y="128"/>
                    <a:pt x="44" y="128"/>
                  </a:cubicBezTo>
                  <a:cubicBezTo>
                    <a:pt x="44" y="130"/>
                    <a:pt x="44" y="133"/>
                    <a:pt x="44" y="135"/>
                  </a:cubicBezTo>
                  <a:cubicBezTo>
                    <a:pt x="29" y="135"/>
                    <a:pt x="15" y="135"/>
                    <a:pt x="0" y="135"/>
                  </a:cubicBezTo>
                  <a:cubicBezTo>
                    <a:pt x="0" y="133"/>
                    <a:pt x="0" y="131"/>
                    <a:pt x="0" y="128"/>
                  </a:cubicBezTo>
                  <a:cubicBezTo>
                    <a:pt x="3" y="128"/>
                    <a:pt x="5" y="127"/>
                    <a:pt x="8" y="127"/>
                  </a:cubicBezTo>
                  <a:cubicBezTo>
                    <a:pt x="12" y="127"/>
                    <a:pt x="15" y="124"/>
                    <a:pt x="16" y="120"/>
                  </a:cubicBezTo>
                  <a:cubicBezTo>
                    <a:pt x="16" y="118"/>
                    <a:pt x="16" y="115"/>
                    <a:pt x="16" y="113"/>
                  </a:cubicBezTo>
                  <a:cubicBezTo>
                    <a:pt x="16" y="82"/>
                    <a:pt x="16" y="50"/>
                    <a:pt x="16" y="19"/>
                  </a:cubicBezTo>
                  <a:cubicBezTo>
                    <a:pt x="16" y="18"/>
                    <a:pt x="16" y="17"/>
                    <a:pt x="16" y="15"/>
                  </a:cubicBezTo>
                  <a:cubicBezTo>
                    <a:pt x="16" y="11"/>
                    <a:pt x="14" y="9"/>
                    <a:pt x="9" y="9"/>
                  </a:cubicBezTo>
                  <a:cubicBezTo>
                    <a:pt x="8" y="8"/>
                    <a:pt x="7" y="8"/>
                    <a:pt x="5" y="8"/>
                  </a:cubicBezTo>
                  <a:cubicBezTo>
                    <a:pt x="4" y="8"/>
                    <a:pt x="2" y="8"/>
                    <a:pt x="1" y="8"/>
                  </a:cubicBezTo>
                  <a:cubicBezTo>
                    <a:pt x="1" y="5"/>
                    <a:pt x="1" y="3"/>
                    <a:pt x="1" y="1"/>
                  </a:cubicBezTo>
                  <a:cubicBezTo>
                    <a:pt x="14" y="1"/>
                    <a:pt x="27" y="1"/>
                    <a:pt x="40" y="1"/>
                  </a:cubicBezTo>
                  <a:cubicBezTo>
                    <a:pt x="59" y="34"/>
                    <a:pt x="79" y="67"/>
                    <a:pt x="98" y="100"/>
                  </a:cubicBezTo>
                  <a:cubicBezTo>
                    <a:pt x="98" y="100"/>
                    <a:pt x="99" y="100"/>
                    <a:pt x="99" y="100"/>
                  </a:cubicBezTo>
                  <a:cubicBezTo>
                    <a:pt x="99" y="99"/>
                    <a:pt x="99" y="97"/>
                    <a:pt x="99" y="96"/>
                  </a:cubicBezTo>
                  <a:cubicBezTo>
                    <a:pt x="99" y="72"/>
                    <a:pt x="99" y="48"/>
                    <a:pt x="99" y="24"/>
                  </a:cubicBezTo>
                  <a:cubicBezTo>
                    <a:pt x="99" y="21"/>
                    <a:pt x="99" y="19"/>
                    <a:pt x="98" y="16"/>
                  </a:cubicBezTo>
                  <a:cubicBezTo>
                    <a:pt x="97" y="12"/>
                    <a:pt x="94" y="9"/>
                    <a:pt x="90" y="9"/>
                  </a:cubicBezTo>
                  <a:cubicBezTo>
                    <a:pt x="88" y="8"/>
                    <a:pt x="86" y="8"/>
                    <a:pt x="83" y="8"/>
                  </a:cubicBezTo>
                  <a:cubicBezTo>
                    <a:pt x="83" y="5"/>
                    <a:pt x="83" y="3"/>
                    <a:pt x="83" y="1"/>
                  </a:cubicBezTo>
                  <a:cubicBezTo>
                    <a:pt x="87" y="0"/>
                    <a:pt x="115" y="0"/>
                    <a:pt x="126" y="1"/>
                  </a:cubicBezTo>
                  <a:cubicBezTo>
                    <a:pt x="126" y="3"/>
                    <a:pt x="126" y="5"/>
                    <a:pt x="126" y="8"/>
                  </a:cubicBezTo>
                  <a:cubicBezTo>
                    <a:pt x="124" y="8"/>
                    <a:pt x="122" y="8"/>
                    <a:pt x="119" y="9"/>
                  </a:cubicBezTo>
                  <a:cubicBezTo>
                    <a:pt x="115" y="9"/>
                    <a:pt x="112" y="12"/>
                    <a:pt x="111" y="16"/>
                  </a:cubicBezTo>
                  <a:cubicBezTo>
                    <a:pt x="111" y="20"/>
                    <a:pt x="110" y="23"/>
                    <a:pt x="110" y="27"/>
                  </a:cubicBezTo>
                  <a:cubicBezTo>
                    <a:pt x="110" y="61"/>
                    <a:pt x="110" y="95"/>
                    <a:pt x="110" y="129"/>
                  </a:cubicBezTo>
                  <a:cubicBezTo>
                    <a:pt x="110" y="131"/>
                    <a:pt x="110" y="133"/>
                    <a:pt x="110" y="135"/>
                  </a:cubicBezTo>
                  <a:cubicBezTo>
                    <a:pt x="106" y="135"/>
                    <a:pt x="103" y="135"/>
                    <a:pt x="99" y="135"/>
                  </a:cubicBezTo>
                  <a:cubicBezTo>
                    <a:pt x="76" y="95"/>
                    <a:pt x="52" y="55"/>
                    <a:pt x="29" y="15"/>
                  </a:cubicBezTo>
                  <a:cubicBezTo>
                    <a:pt x="28" y="15"/>
                    <a:pt x="28" y="15"/>
                    <a:pt x="28" y="1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3" name="Freeform 20">
              <a:extLst>
                <a:ext uri="{FF2B5EF4-FFF2-40B4-BE49-F238E27FC236}">
                  <a16:creationId xmlns:a16="http://schemas.microsoft.com/office/drawing/2014/main" id="{40C1C1AA-28C9-3751-7EF5-DD2497F710F4}"/>
                </a:ext>
              </a:extLst>
            </p:cNvPr>
            <p:cNvSpPr>
              <a:spLocks/>
            </p:cNvSpPr>
            <p:nvPr/>
          </p:nvSpPr>
          <p:spPr bwMode="auto">
            <a:xfrm>
              <a:off x="8233341" y="3887973"/>
              <a:ext cx="352419" cy="384457"/>
            </a:xfrm>
            <a:custGeom>
              <a:avLst/>
              <a:gdLst>
                <a:gd name="T0" fmla="*/ 0 w 124"/>
                <a:gd name="T1" fmla="*/ 8 h 135"/>
                <a:gd name="T2" fmla="*/ 0 w 124"/>
                <a:gd name="T3" fmla="*/ 1 h 135"/>
                <a:gd name="T4" fmla="*/ 105 w 124"/>
                <a:gd name="T5" fmla="*/ 1 h 135"/>
                <a:gd name="T6" fmla="*/ 117 w 124"/>
                <a:gd name="T7" fmla="*/ 35 h 135"/>
                <a:gd name="T8" fmla="*/ 110 w 124"/>
                <a:gd name="T9" fmla="*/ 39 h 135"/>
                <a:gd name="T10" fmla="*/ 107 w 124"/>
                <a:gd name="T11" fmla="*/ 33 h 135"/>
                <a:gd name="T12" fmla="*/ 78 w 124"/>
                <a:gd name="T13" fmla="*/ 11 h 135"/>
                <a:gd name="T14" fmla="*/ 34 w 124"/>
                <a:gd name="T15" fmla="*/ 11 h 135"/>
                <a:gd name="T16" fmla="*/ 34 w 124"/>
                <a:gd name="T17" fmla="*/ 61 h 135"/>
                <a:gd name="T18" fmla="*/ 55 w 124"/>
                <a:gd name="T19" fmla="*/ 60 h 135"/>
                <a:gd name="T20" fmla="*/ 69 w 124"/>
                <a:gd name="T21" fmla="*/ 45 h 135"/>
                <a:gd name="T22" fmla="*/ 70 w 124"/>
                <a:gd name="T23" fmla="*/ 36 h 135"/>
                <a:gd name="T24" fmla="*/ 78 w 124"/>
                <a:gd name="T25" fmla="*/ 36 h 135"/>
                <a:gd name="T26" fmla="*/ 78 w 124"/>
                <a:gd name="T27" fmla="*/ 95 h 135"/>
                <a:gd name="T28" fmla="*/ 74 w 124"/>
                <a:gd name="T29" fmla="*/ 95 h 135"/>
                <a:gd name="T30" fmla="*/ 70 w 124"/>
                <a:gd name="T31" fmla="*/ 95 h 135"/>
                <a:gd name="T32" fmla="*/ 70 w 124"/>
                <a:gd name="T33" fmla="*/ 88 h 135"/>
                <a:gd name="T34" fmla="*/ 68 w 124"/>
                <a:gd name="T35" fmla="*/ 81 h 135"/>
                <a:gd name="T36" fmla="*/ 58 w 124"/>
                <a:gd name="T37" fmla="*/ 71 h 135"/>
                <a:gd name="T38" fmla="*/ 34 w 124"/>
                <a:gd name="T39" fmla="*/ 70 h 135"/>
                <a:gd name="T40" fmla="*/ 33 w 124"/>
                <a:gd name="T41" fmla="*/ 74 h 135"/>
                <a:gd name="T42" fmla="*/ 33 w 124"/>
                <a:gd name="T43" fmla="*/ 115 h 135"/>
                <a:gd name="T44" fmla="*/ 43 w 124"/>
                <a:gd name="T45" fmla="*/ 125 h 135"/>
                <a:gd name="T46" fmla="*/ 69 w 124"/>
                <a:gd name="T47" fmla="*/ 125 h 135"/>
                <a:gd name="T48" fmla="*/ 112 w 124"/>
                <a:gd name="T49" fmla="*/ 97 h 135"/>
                <a:gd name="T50" fmla="*/ 115 w 124"/>
                <a:gd name="T51" fmla="*/ 90 h 135"/>
                <a:gd name="T52" fmla="*/ 124 w 124"/>
                <a:gd name="T53" fmla="*/ 93 h 135"/>
                <a:gd name="T54" fmla="*/ 109 w 124"/>
                <a:gd name="T55" fmla="*/ 135 h 135"/>
                <a:gd name="T56" fmla="*/ 0 w 124"/>
                <a:gd name="T57" fmla="*/ 135 h 135"/>
                <a:gd name="T58" fmla="*/ 0 w 124"/>
                <a:gd name="T59" fmla="*/ 128 h 135"/>
                <a:gd name="T60" fmla="*/ 8 w 124"/>
                <a:gd name="T61" fmla="*/ 127 h 135"/>
                <a:gd name="T62" fmla="*/ 15 w 124"/>
                <a:gd name="T63" fmla="*/ 120 h 135"/>
                <a:gd name="T64" fmla="*/ 16 w 124"/>
                <a:gd name="T65" fmla="*/ 113 h 135"/>
                <a:gd name="T66" fmla="*/ 16 w 124"/>
                <a:gd name="T67" fmla="*/ 21 h 135"/>
                <a:gd name="T68" fmla="*/ 16 w 124"/>
                <a:gd name="T69" fmla="*/ 16 h 135"/>
                <a:gd name="T70" fmla="*/ 8 w 124"/>
                <a:gd name="T71" fmla="*/ 9 h 135"/>
                <a:gd name="T72" fmla="*/ 4 w 124"/>
                <a:gd name="T73" fmla="*/ 8 h 135"/>
                <a:gd name="T74" fmla="*/ 0 w 124"/>
                <a:gd name="T75" fmla="*/ 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4" h="135">
                  <a:moveTo>
                    <a:pt x="0" y="8"/>
                  </a:moveTo>
                  <a:cubicBezTo>
                    <a:pt x="0" y="5"/>
                    <a:pt x="0" y="3"/>
                    <a:pt x="0" y="1"/>
                  </a:cubicBezTo>
                  <a:cubicBezTo>
                    <a:pt x="3" y="0"/>
                    <a:pt x="98" y="0"/>
                    <a:pt x="105" y="1"/>
                  </a:cubicBezTo>
                  <a:cubicBezTo>
                    <a:pt x="109" y="12"/>
                    <a:pt x="113" y="24"/>
                    <a:pt x="117" y="35"/>
                  </a:cubicBezTo>
                  <a:cubicBezTo>
                    <a:pt x="115" y="37"/>
                    <a:pt x="112" y="38"/>
                    <a:pt x="110" y="39"/>
                  </a:cubicBezTo>
                  <a:cubicBezTo>
                    <a:pt x="109" y="36"/>
                    <a:pt x="108" y="35"/>
                    <a:pt x="107" y="33"/>
                  </a:cubicBezTo>
                  <a:cubicBezTo>
                    <a:pt x="101" y="20"/>
                    <a:pt x="92" y="13"/>
                    <a:pt x="78" y="11"/>
                  </a:cubicBezTo>
                  <a:cubicBezTo>
                    <a:pt x="63" y="10"/>
                    <a:pt x="48" y="11"/>
                    <a:pt x="34" y="11"/>
                  </a:cubicBezTo>
                  <a:cubicBezTo>
                    <a:pt x="33" y="15"/>
                    <a:pt x="33" y="55"/>
                    <a:pt x="34" y="61"/>
                  </a:cubicBezTo>
                  <a:cubicBezTo>
                    <a:pt x="41" y="61"/>
                    <a:pt x="48" y="61"/>
                    <a:pt x="55" y="60"/>
                  </a:cubicBezTo>
                  <a:cubicBezTo>
                    <a:pt x="64" y="59"/>
                    <a:pt x="68" y="54"/>
                    <a:pt x="69" y="45"/>
                  </a:cubicBezTo>
                  <a:cubicBezTo>
                    <a:pt x="70" y="42"/>
                    <a:pt x="70" y="39"/>
                    <a:pt x="70" y="36"/>
                  </a:cubicBezTo>
                  <a:cubicBezTo>
                    <a:pt x="73" y="36"/>
                    <a:pt x="75" y="36"/>
                    <a:pt x="78" y="36"/>
                  </a:cubicBezTo>
                  <a:cubicBezTo>
                    <a:pt x="78" y="56"/>
                    <a:pt x="78" y="75"/>
                    <a:pt x="78" y="95"/>
                  </a:cubicBezTo>
                  <a:cubicBezTo>
                    <a:pt x="77" y="95"/>
                    <a:pt x="76" y="95"/>
                    <a:pt x="74" y="95"/>
                  </a:cubicBezTo>
                  <a:cubicBezTo>
                    <a:pt x="73" y="95"/>
                    <a:pt x="72" y="95"/>
                    <a:pt x="70" y="95"/>
                  </a:cubicBezTo>
                  <a:cubicBezTo>
                    <a:pt x="70" y="93"/>
                    <a:pt x="70" y="90"/>
                    <a:pt x="70" y="88"/>
                  </a:cubicBezTo>
                  <a:cubicBezTo>
                    <a:pt x="69" y="86"/>
                    <a:pt x="69" y="83"/>
                    <a:pt x="68" y="81"/>
                  </a:cubicBezTo>
                  <a:cubicBezTo>
                    <a:pt x="67" y="75"/>
                    <a:pt x="64" y="72"/>
                    <a:pt x="58" y="71"/>
                  </a:cubicBezTo>
                  <a:cubicBezTo>
                    <a:pt x="50" y="69"/>
                    <a:pt x="42" y="70"/>
                    <a:pt x="34" y="70"/>
                  </a:cubicBezTo>
                  <a:cubicBezTo>
                    <a:pt x="33" y="72"/>
                    <a:pt x="33" y="73"/>
                    <a:pt x="33" y="74"/>
                  </a:cubicBezTo>
                  <a:cubicBezTo>
                    <a:pt x="33" y="88"/>
                    <a:pt x="33" y="102"/>
                    <a:pt x="33" y="115"/>
                  </a:cubicBezTo>
                  <a:cubicBezTo>
                    <a:pt x="33" y="124"/>
                    <a:pt x="34" y="125"/>
                    <a:pt x="43" y="125"/>
                  </a:cubicBezTo>
                  <a:cubicBezTo>
                    <a:pt x="52" y="125"/>
                    <a:pt x="60" y="125"/>
                    <a:pt x="69" y="125"/>
                  </a:cubicBezTo>
                  <a:cubicBezTo>
                    <a:pt x="89" y="125"/>
                    <a:pt x="104" y="115"/>
                    <a:pt x="112" y="97"/>
                  </a:cubicBezTo>
                  <a:cubicBezTo>
                    <a:pt x="113" y="95"/>
                    <a:pt x="114" y="93"/>
                    <a:pt x="115" y="90"/>
                  </a:cubicBezTo>
                  <a:cubicBezTo>
                    <a:pt x="118" y="91"/>
                    <a:pt x="121" y="92"/>
                    <a:pt x="124" y="93"/>
                  </a:cubicBezTo>
                  <a:cubicBezTo>
                    <a:pt x="119" y="108"/>
                    <a:pt x="114" y="121"/>
                    <a:pt x="109" y="135"/>
                  </a:cubicBezTo>
                  <a:cubicBezTo>
                    <a:pt x="73" y="135"/>
                    <a:pt x="37" y="135"/>
                    <a:pt x="0" y="135"/>
                  </a:cubicBezTo>
                  <a:cubicBezTo>
                    <a:pt x="0" y="133"/>
                    <a:pt x="0" y="131"/>
                    <a:pt x="0" y="128"/>
                  </a:cubicBezTo>
                  <a:cubicBezTo>
                    <a:pt x="3" y="128"/>
                    <a:pt x="6" y="128"/>
                    <a:pt x="8" y="127"/>
                  </a:cubicBezTo>
                  <a:cubicBezTo>
                    <a:pt x="13" y="126"/>
                    <a:pt x="15" y="125"/>
                    <a:pt x="15" y="120"/>
                  </a:cubicBezTo>
                  <a:cubicBezTo>
                    <a:pt x="16" y="118"/>
                    <a:pt x="16" y="115"/>
                    <a:pt x="16" y="113"/>
                  </a:cubicBezTo>
                  <a:cubicBezTo>
                    <a:pt x="16" y="82"/>
                    <a:pt x="16" y="52"/>
                    <a:pt x="16" y="21"/>
                  </a:cubicBezTo>
                  <a:cubicBezTo>
                    <a:pt x="16" y="20"/>
                    <a:pt x="16" y="18"/>
                    <a:pt x="16" y="16"/>
                  </a:cubicBezTo>
                  <a:cubicBezTo>
                    <a:pt x="15" y="11"/>
                    <a:pt x="13" y="9"/>
                    <a:pt x="8" y="9"/>
                  </a:cubicBezTo>
                  <a:cubicBezTo>
                    <a:pt x="7" y="9"/>
                    <a:pt x="6" y="8"/>
                    <a:pt x="4" y="8"/>
                  </a:cubicBezTo>
                  <a:cubicBezTo>
                    <a:pt x="3" y="8"/>
                    <a:pt x="2" y="8"/>
                    <a:pt x="0" y="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4" name="Freeform 21">
              <a:extLst>
                <a:ext uri="{FF2B5EF4-FFF2-40B4-BE49-F238E27FC236}">
                  <a16:creationId xmlns:a16="http://schemas.microsoft.com/office/drawing/2014/main" id="{727E9547-9BF1-CC87-FBB7-163796DB20F4}"/>
                </a:ext>
              </a:extLst>
            </p:cNvPr>
            <p:cNvSpPr>
              <a:spLocks/>
            </p:cNvSpPr>
            <p:nvPr/>
          </p:nvSpPr>
          <p:spPr bwMode="auto">
            <a:xfrm>
              <a:off x="4949441" y="3891177"/>
              <a:ext cx="352419" cy="381253"/>
            </a:xfrm>
            <a:custGeom>
              <a:avLst/>
              <a:gdLst>
                <a:gd name="T0" fmla="*/ 33 w 123"/>
                <a:gd name="T1" fmla="*/ 60 h 134"/>
                <a:gd name="T2" fmla="*/ 55 w 123"/>
                <a:gd name="T3" fmla="*/ 59 h 134"/>
                <a:gd name="T4" fmla="*/ 68 w 123"/>
                <a:gd name="T5" fmla="*/ 45 h 134"/>
                <a:gd name="T6" fmla="*/ 70 w 123"/>
                <a:gd name="T7" fmla="*/ 35 h 134"/>
                <a:gd name="T8" fmla="*/ 77 w 123"/>
                <a:gd name="T9" fmla="*/ 35 h 134"/>
                <a:gd name="T10" fmla="*/ 77 w 123"/>
                <a:gd name="T11" fmla="*/ 94 h 134"/>
                <a:gd name="T12" fmla="*/ 75 w 123"/>
                <a:gd name="T13" fmla="*/ 94 h 134"/>
                <a:gd name="T14" fmla="*/ 70 w 123"/>
                <a:gd name="T15" fmla="*/ 94 h 134"/>
                <a:gd name="T16" fmla="*/ 69 w 123"/>
                <a:gd name="T17" fmla="*/ 83 h 134"/>
                <a:gd name="T18" fmla="*/ 54 w 123"/>
                <a:gd name="T19" fmla="*/ 69 h 134"/>
                <a:gd name="T20" fmla="*/ 33 w 123"/>
                <a:gd name="T21" fmla="*/ 69 h 134"/>
                <a:gd name="T22" fmla="*/ 33 w 123"/>
                <a:gd name="T23" fmla="*/ 73 h 134"/>
                <a:gd name="T24" fmla="*/ 33 w 123"/>
                <a:gd name="T25" fmla="*/ 114 h 134"/>
                <a:gd name="T26" fmla="*/ 43 w 123"/>
                <a:gd name="T27" fmla="*/ 124 h 134"/>
                <a:gd name="T28" fmla="*/ 68 w 123"/>
                <a:gd name="T29" fmla="*/ 124 h 134"/>
                <a:gd name="T30" fmla="*/ 112 w 123"/>
                <a:gd name="T31" fmla="*/ 96 h 134"/>
                <a:gd name="T32" fmla="*/ 115 w 123"/>
                <a:gd name="T33" fmla="*/ 90 h 134"/>
                <a:gd name="T34" fmla="*/ 115 w 123"/>
                <a:gd name="T35" fmla="*/ 90 h 134"/>
                <a:gd name="T36" fmla="*/ 123 w 123"/>
                <a:gd name="T37" fmla="*/ 92 h 134"/>
                <a:gd name="T38" fmla="*/ 109 w 123"/>
                <a:gd name="T39" fmla="*/ 134 h 134"/>
                <a:gd name="T40" fmla="*/ 0 w 123"/>
                <a:gd name="T41" fmla="*/ 134 h 134"/>
                <a:gd name="T42" fmla="*/ 0 w 123"/>
                <a:gd name="T43" fmla="*/ 127 h 134"/>
                <a:gd name="T44" fmla="*/ 8 w 123"/>
                <a:gd name="T45" fmla="*/ 126 h 134"/>
                <a:gd name="T46" fmla="*/ 15 w 123"/>
                <a:gd name="T47" fmla="*/ 120 h 134"/>
                <a:gd name="T48" fmla="*/ 16 w 123"/>
                <a:gd name="T49" fmla="*/ 113 h 134"/>
                <a:gd name="T50" fmla="*/ 16 w 123"/>
                <a:gd name="T51" fmla="*/ 20 h 134"/>
                <a:gd name="T52" fmla="*/ 5 w 123"/>
                <a:gd name="T53" fmla="*/ 7 h 134"/>
                <a:gd name="T54" fmla="*/ 0 w 123"/>
                <a:gd name="T55" fmla="*/ 7 h 134"/>
                <a:gd name="T56" fmla="*/ 0 w 123"/>
                <a:gd name="T57" fmla="*/ 0 h 134"/>
                <a:gd name="T58" fmla="*/ 105 w 123"/>
                <a:gd name="T59" fmla="*/ 0 h 134"/>
                <a:gd name="T60" fmla="*/ 117 w 123"/>
                <a:gd name="T61" fmla="*/ 35 h 134"/>
                <a:gd name="T62" fmla="*/ 109 w 123"/>
                <a:gd name="T63" fmla="*/ 38 h 134"/>
                <a:gd name="T64" fmla="*/ 107 w 123"/>
                <a:gd name="T65" fmla="*/ 34 h 134"/>
                <a:gd name="T66" fmla="*/ 105 w 123"/>
                <a:gd name="T67" fmla="*/ 29 h 134"/>
                <a:gd name="T68" fmla="*/ 78 w 123"/>
                <a:gd name="T69" fmla="*/ 11 h 134"/>
                <a:gd name="T70" fmla="*/ 42 w 123"/>
                <a:gd name="T71" fmla="*/ 10 h 134"/>
                <a:gd name="T72" fmla="*/ 33 w 123"/>
                <a:gd name="T73" fmla="*/ 10 h 134"/>
                <a:gd name="T74" fmla="*/ 33 w 123"/>
                <a:gd name="T75" fmla="*/ 6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3" h="134">
                  <a:moveTo>
                    <a:pt x="33" y="60"/>
                  </a:moveTo>
                  <a:cubicBezTo>
                    <a:pt x="41" y="60"/>
                    <a:pt x="48" y="61"/>
                    <a:pt x="55" y="59"/>
                  </a:cubicBezTo>
                  <a:cubicBezTo>
                    <a:pt x="63" y="57"/>
                    <a:pt x="67" y="53"/>
                    <a:pt x="68" y="45"/>
                  </a:cubicBezTo>
                  <a:cubicBezTo>
                    <a:pt x="69" y="42"/>
                    <a:pt x="69" y="39"/>
                    <a:pt x="70" y="35"/>
                  </a:cubicBezTo>
                  <a:cubicBezTo>
                    <a:pt x="72" y="35"/>
                    <a:pt x="75" y="35"/>
                    <a:pt x="77" y="35"/>
                  </a:cubicBezTo>
                  <a:cubicBezTo>
                    <a:pt x="77" y="55"/>
                    <a:pt x="77" y="74"/>
                    <a:pt x="77" y="94"/>
                  </a:cubicBezTo>
                  <a:cubicBezTo>
                    <a:pt x="76" y="94"/>
                    <a:pt x="75" y="94"/>
                    <a:pt x="75" y="94"/>
                  </a:cubicBezTo>
                  <a:cubicBezTo>
                    <a:pt x="73" y="94"/>
                    <a:pt x="71" y="94"/>
                    <a:pt x="70" y="94"/>
                  </a:cubicBezTo>
                  <a:cubicBezTo>
                    <a:pt x="69" y="90"/>
                    <a:pt x="69" y="86"/>
                    <a:pt x="69" y="83"/>
                  </a:cubicBezTo>
                  <a:cubicBezTo>
                    <a:pt x="67" y="74"/>
                    <a:pt x="63" y="70"/>
                    <a:pt x="54" y="69"/>
                  </a:cubicBezTo>
                  <a:cubicBezTo>
                    <a:pt x="47" y="69"/>
                    <a:pt x="40" y="69"/>
                    <a:pt x="33" y="69"/>
                  </a:cubicBezTo>
                  <a:cubicBezTo>
                    <a:pt x="33" y="71"/>
                    <a:pt x="33" y="72"/>
                    <a:pt x="33" y="73"/>
                  </a:cubicBezTo>
                  <a:cubicBezTo>
                    <a:pt x="33" y="87"/>
                    <a:pt x="33" y="101"/>
                    <a:pt x="33" y="114"/>
                  </a:cubicBezTo>
                  <a:cubicBezTo>
                    <a:pt x="33" y="123"/>
                    <a:pt x="34" y="124"/>
                    <a:pt x="43" y="124"/>
                  </a:cubicBezTo>
                  <a:cubicBezTo>
                    <a:pt x="51" y="124"/>
                    <a:pt x="60" y="124"/>
                    <a:pt x="68" y="124"/>
                  </a:cubicBezTo>
                  <a:cubicBezTo>
                    <a:pt x="89" y="124"/>
                    <a:pt x="103" y="114"/>
                    <a:pt x="112" y="96"/>
                  </a:cubicBezTo>
                  <a:cubicBezTo>
                    <a:pt x="113" y="94"/>
                    <a:pt x="114" y="92"/>
                    <a:pt x="115" y="90"/>
                  </a:cubicBezTo>
                  <a:cubicBezTo>
                    <a:pt x="115" y="90"/>
                    <a:pt x="115" y="90"/>
                    <a:pt x="115" y="90"/>
                  </a:cubicBezTo>
                  <a:cubicBezTo>
                    <a:pt x="118" y="90"/>
                    <a:pt x="120" y="91"/>
                    <a:pt x="123" y="92"/>
                  </a:cubicBezTo>
                  <a:cubicBezTo>
                    <a:pt x="118" y="107"/>
                    <a:pt x="113" y="120"/>
                    <a:pt x="109" y="134"/>
                  </a:cubicBezTo>
                  <a:cubicBezTo>
                    <a:pt x="72" y="134"/>
                    <a:pt x="36" y="134"/>
                    <a:pt x="0" y="134"/>
                  </a:cubicBezTo>
                  <a:cubicBezTo>
                    <a:pt x="0" y="132"/>
                    <a:pt x="0" y="130"/>
                    <a:pt x="0" y="127"/>
                  </a:cubicBezTo>
                  <a:cubicBezTo>
                    <a:pt x="2" y="127"/>
                    <a:pt x="5" y="126"/>
                    <a:pt x="8" y="126"/>
                  </a:cubicBezTo>
                  <a:cubicBezTo>
                    <a:pt x="12" y="126"/>
                    <a:pt x="14" y="124"/>
                    <a:pt x="15" y="120"/>
                  </a:cubicBezTo>
                  <a:cubicBezTo>
                    <a:pt x="15" y="118"/>
                    <a:pt x="16" y="115"/>
                    <a:pt x="16" y="113"/>
                  </a:cubicBezTo>
                  <a:cubicBezTo>
                    <a:pt x="16" y="82"/>
                    <a:pt x="16" y="51"/>
                    <a:pt x="16" y="20"/>
                  </a:cubicBezTo>
                  <a:cubicBezTo>
                    <a:pt x="16" y="10"/>
                    <a:pt x="14" y="8"/>
                    <a:pt x="5" y="7"/>
                  </a:cubicBezTo>
                  <a:cubicBezTo>
                    <a:pt x="3" y="7"/>
                    <a:pt x="1" y="7"/>
                    <a:pt x="0" y="7"/>
                  </a:cubicBezTo>
                  <a:cubicBezTo>
                    <a:pt x="0" y="4"/>
                    <a:pt x="0" y="2"/>
                    <a:pt x="0" y="0"/>
                  </a:cubicBezTo>
                  <a:cubicBezTo>
                    <a:pt x="34" y="0"/>
                    <a:pt x="69" y="0"/>
                    <a:pt x="105" y="0"/>
                  </a:cubicBezTo>
                  <a:cubicBezTo>
                    <a:pt x="109" y="11"/>
                    <a:pt x="112" y="22"/>
                    <a:pt x="117" y="35"/>
                  </a:cubicBezTo>
                  <a:cubicBezTo>
                    <a:pt x="114" y="36"/>
                    <a:pt x="112" y="37"/>
                    <a:pt x="109" y="38"/>
                  </a:cubicBezTo>
                  <a:cubicBezTo>
                    <a:pt x="108" y="36"/>
                    <a:pt x="108" y="35"/>
                    <a:pt x="107" y="34"/>
                  </a:cubicBezTo>
                  <a:cubicBezTo>
                    <a:pt x="107" y="32"/>
                    <a:pt x="106" y="31"/>
                    <a:pt x="105" y="29"/>
                  </a:cubicBezTo>
                  <a:cubicBezTo>
                    <a:pt x="100" y="18"/>
                    <a:pt x="90" y="11"/>
                    <a:pt x="78" y="11"/>
                  </a:cubicBezTo>
                  <a:cubicBezTo>
                    <a:pt x="66" y="10"/>
                    <a:pt x="54" y="10"/>
                    <a:pt x="42" y="10"/>
                  </a:cubicBezTo>
                  <a:cubicBezTo>
                    <a:pt x="39" y="10"/>
                    <a:pt x="36" y="10"/>
                    <a:pt x="33" y="10"/>
                  </a:cubicBezTo>
                  <a:cubicBezTo>
                    <a:pt x="33" y="26"/>
                    <a:pt x="33" y="43"/>
                    <a:pt x="33" y="6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5" name="Freeform 22">
              <a:extLst>
                <a:ext uri="{FF2B5EF4-FFF2-40B4-BE49-F238E27FC236}">
                  <a16:creationId xmlns:a16="http://schemas.microsoft.com/office/drawing/2014/main" id="{DA436EA7-C3B4-B9CA-23A0-38EA3C67B016}"/>
                </a:ext>
              </a:extLst>
            </p:cNvPr>
            <p:cNvSpPr>
              <a:spLocks/>
            </p:cNvSpPr>
            <p:nvPr/>
          </p:nvSpPr>
          <p:spPr bwMode="auto">
            <a:xfrm>
              <a:off x="5897767" y="3891177"/>
              <a:ext cx="358826" cy="381253"/>
            </a:xfrm>
            <a:custGeom>
              <a:avLst/>
              <a:gdLst>
                <a:gd name="T0" fmla="*/ 43 w 126"/>
                <a:gd name="T1" fmla="*/ 134 h 134"/>
                <a:gd name="T2" fmla="*/ 0 w 126"/>
                <a:gd name="T3" fmla="*/ 134 h 134"/>
                <a:gd name="T4" fmla="*/ 0 w 126"/>
                <a:gd name="T5" fmla="*/ 127 h 134"/>
                <a:gd name="T6" fmla="*/ 7 w 126"/>
                <a:gd name="T7" fmla="*/ 126 h 134"/>
                <a:gd name="T8" fmla="*/ 16 w 126"/>
                <a:gd name="T9" fmla="*/ 118 h 134"/>
                <a:gd name="T10" fmla="*/ 16 w 126"/>
                <a:gd name="T11" fmla="*/ 110 h 134"/>
                <a:gd name="T12" fmla="*/ 16 w 126"/>
                <a:gd name="T13" fmla="*/ 18 h 134"/>
                <a:gd name="T14" fmla="*/ 5 w 126"/>
                <a:gd name="T15" fmla="*/ 7 h 134"/>
                <a:gd name="T16" fmla="*/ 0 w 126"/>
                <a:gd name="T17" fmla="*/ 7 h 134"/>
                <a:gd name="T18" fmla="*/ 0 w 126"/>
                <a:gd name="T19" fmla="*/ 0 h 134"/>
                <a:gd name="T20" fmla="*/ 40 w 126"/>
                <a:gd name="T21" fmla="*/ 0 h 134"/>
                <a:gd name="T22" fmla="*/ 98 w 126"/>
                <a:gd name="T23" fmla="*/ 100 h 134"/>
                <a:gd name="T24" fmla="*/ 99 w 126"/>
                <a:gd name="T25" fmla="*/ 96 h 134"/>
                <a:gd name="T26" fmla="*/ 99 w 126"/>
                <a:gd name="T27" fmla="*/ 24 h 134"/>
                <a:gd name="T28" fmla="*/ 98 w 126"/>
                <a:gd name="T29" fmla="*/ 17 h 134"/>
                <a:gd name="T30" fmla="*/ 89 w 126"/>
                <a:gd name="T31" fmla="*/ 7 h 134"/>
                <a:gd name="T32" fmla="*/ 83 w 126"/>
                <a:gd name="T33" fmla="*/ 7 h 134"/>
                <a:gd name="T34" fmla="*/ 83 w 126"/>
                <a:gd name="T35" fmla="*/ 4 h 134"/>
                <a:gd name="T36" fmla="*/ 83 w 126"/>
                <a:gd name="T37" fmla="*/ 0 h 134"/>
                <a:gd name="T38" fmla="*/ 125 w 126"/>
                <a:gd name="T39" fmla="*/ 0 h 134"/>
                <a:gd name="T40" fmla="*/ 126 w 126"/>
                <a:gd name="T41" fmla="*/ 3 h 134"/>
                <a:gd name="T42" fmla="*/ 126 w 126"/>
                <a:gd name="T43" fmla="*/ 7 h 134"/>
                <a:gd name="T44" fmla="*/ 120 w 126"/>
                <a:gd name="T45" fmla="*/ 7 h 134"/>
                <a:gd name="T46" fmla="*/ 110 w 126"/>
                <a:gd name="T47" fmla="*/ 16 h 134"/>
                <a:gd name="T48" fmla="*/ 110 w 126"/>
                <a:gd name="T49" fmla="*/ 26 h 134"/>
                <a:gd name="T50" fmla="*/ 110 w 126"/>
                <a:gd name="T51" fmla="*/ 128 h 134"/>
                <a:gd name="T52" fmla="*/ 110 w 126"/>
                <a:gd name="T53" fmla="*/ 134 h 134"/>
                <a:gd name="T54" fmla="*/ 98 w 126"/>
                <a:gd name="T55" fmla="*/ 134 h 134"/>
                <a:gd name="T56" fmla="*/ 28 w 126"/>
                <a:gd name="T57" fmla="*/ 14 h 134"/>
                <a:gd name="T58" fmla="*/ 28 w 126"/>
                <a:gd name="T59" fmla="*/ 14 h 134"/>
                <a:gd name="T60" fmla="*/ 27 w 126"/>
                <a:gd name="T61" fmla="*/ 17 h 134"/>
                <a:gd name="T62" fmla="*/ 27 w 126"/>
                <a:gd name="T63" fmla="*/ 110 h 134"/>
                <a:gd name="T64" fmla="*/ 28 w 126"/>
                <a:gd name="T65" fmla="*/ 118 h 134"/>
                <a:gd name="T66" fmla="*/ 36 w 126"/>
                <a:gd name="T67" fmla="*/ 126 h 134"/>
                <a:gd name="T68" fmla="*/ 43 w 126"/>
                <a:gd name="T69" fmla="*/ 127 h 134"/>
                <a:gd name="T70" fmla="*/ 43 w 126"/>
                <a:gd name="T7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6" h="134">
                  <a:moveTo>
                    <a:pt x="43" y="134"/>
                  </a:moveTo>
                  <a:cubicBezTo>
                    <a:pt x="29" y="134"/>
                    <a:pt x="14" y="134"/>
                    <a:pt x="0" y="134"/>
                  </a:cubicBezTo>
                  <a:cubicBezTo>
                    <a:pt x="0" y="132"/>
                    <a:pt x="0" y="130"/>
                    <a:pt x="0" y="127"/>
                  </a:cubicBezTo>
                  <a:cubicBezTo>
                    <a:pt x="2" y="127"/>
                    <a:pt x="5" y="127"/>
                    <a:pt x="7" y="126"/>
                  </a:cubicBezTo>
                  <a:cubicBezTo>
                    <a:pt x="13" y="125"/>
                    <a:pt x="15" y="123"/>
                    <a:pt x="16" y="118"/>
                  </a:cubicBezTo>
                  <a:cubicBezTo>
                    <a:pt x="16" y="115"/>
                    <a:pt x="16" y="113"/>
                    <a:pt x="16" y="110"/>
                  </a:cubicBezTo>
                  <a:cubicBezTo>
                    <a:pt x="16" y="80"/>
                    <a:pt x="16" y="49"/>
                    <a:pt x="16" y="18"/>
                  </a:cubicBezTo>
                  <a:cubicBezTo>
                    <a:pt x="16" y="9"/>
                    <a:pt x="14" y="8"/>
                    <a:pt x="5" y="7"/>
                  </a:cubicBezTo>
                  <a:cubicBezTo>
                    <a:pt x="4" y="7"/>
                    <a:pt x="2" y="7"/>
                    <a:pt x="0" y="7"/>
                  </a:cubicBezTo>
                  <a:cubicBezTo>
                    <a:pt x="0" y="4"/>
                    <a:pt x="0" y="2"/>
                    <a:pt x="0" y="0"/>
                  </a:cubicBezTo>
                  <a:cubicBezTo>
                    <a:pt x="13" y="0"/>
                    <a:pt x="26" y="0"/>
                    <a:pt x="40" y="0"/>
                  </a:cubicBezTo>
                  <a:cubicBezTo>
                    <a:pt x="59" y="33"/>
                    <a:pt x="78" y="66"/>
                    <a:pt x="98" y="100"/>
                  </a:cubicBezTo>
                  <a:cubicBezTo>
                    <a:pt x="98" y="98"/>
                    <a:pt x="99" y="97"/>
                    <a:pt x="99" y="96"/>
                  </a:cubicBezTo>
                  <a:cubicBezTo>
                    <a:pt x="99" y="72"/>
                    <a:pt x="99" y="48"/>
                    <a:pt x="99" y="24"/>
                  </a:cubicBezTo>
                  <a:cubicBezTo>
                    <a:pt x="99" y="22"/>
                    <a:pt x="99" y="19"/>
                    <a:pt x="98" y="17"/>
                  </a:cubicBezTo>
                  <a:cubicBezTo>
                    <a:pt x="97" y="11"/>
                    <a:pt x="95" y="8"/>
                    <a:pt x="89" y="7"/>
                  </a:cubicBezTo>
                  <a:cubicBezTo>
                    <a:pt x="87" y="7"/>
                    <a:pt x="85" y="7"/>
                    <a:pt x="83" y="7"/>
                  </a:cubicBezTo>
                  <a:cubicBezTo>
                    <a:pt x="83" y="6"/>
                    <a:pt x="83" y="5"/>
                    <a:pt x="83" y="4"/>
                  </a:cubicBezTo>
                  <a:cubicBezTo>
                    <a:pt x="83" y="2"/>
                    <a:pt x="83" y="1"/>
                    <a:pt x="83" y="0"/>
                  </a:cubicBezTo>
                  <a:cubicBezTo>
                    <a:pt x="97" y="0"/>
                    <a:pt x="111" y="0"/>
                    <a:pt x="125" y="0"/>
                  </a:cubicBezTo>
                  <a:cubicBezTo>
                    <a:pt x="125" y="1"/>
                    <a:pt x="126" y="2"/>
                    <a:pt x="126" y="3"/>
                  </a:cubicBezTo>
                  <a:cubicBezTo>
                    <a:pt x="126" y="4"/>
                    <a:pt x="126" y="5"/>
                    <a:pt x="126" y="7"/>
                  </a:cubicBezTo>
                  <a:cubicBezTo>
                    <a:pt x="124" y="7"/>
                    <a:pt x="122" y="7"/>
                    <a:pt x="120" y="7"/>
                  </a:cubicBezTo>
                  <a:cubicBezTo>
                    <a:pt x="114" y="8"/>
                    <a:pt x="111" y="11"/>
                    <a:pt x="110" y="16"/>
                  </a:cubicBezTo>
                  <a:cubicBezTo>
                    <a:pt x="110" y="20"/>
                    <a:pt x="110" y="23"/>
                    <a:pt x="110" y="26"/>
                  </a:cubicBezTo>
                  <a:cubicBezTo>
                    <a:pt x="110" y="60"/>
                    <a:pt x="110" y="94"/>
                    <a:pt x="110" y="128"/>
                  </a:cubicBezTo>
                  <a:cubicBezTo>
                    <a:pt x="110" y="130"/>
                    <a:pt x="110" y="132"/>
                    <a:pt x="110" y="134"/>
                  </a:cubicBezTo>
                  <a:cubicBezTo>
                    <a:pt x="106" y="134"/>
                    <a:pt x="102" y="134"/>
                    <a:pt x="98" y="134"/>
                  </a:cubicBezTo>
                  <a:cubicBezTo>
                    <a:pt x="75" y="94"/>
                    <a:pt x="52" y="54"/>
                    <a:pt x="28" y="14"/>
                  </a:cubicBezTo>
                  <a:cubicBezTo>
                    <a:pt x="28" y="14"/>
                    <a:pt x="28" y="14"/>
                    <a:pt x="28" y="14"/>
                  </a:cubicBezTo>
                  <a:cubicBezTo>
                    <a:pt x="27" y="15"/>
                    <a:pt x="27" y="16"/>
                    <a:pt x="27" y="17"/>
                  </a:cubicBezTo>
                  <a:cubicBezTo>
                    <a:pt x="27" y="48"/>
                    <a:pt x="27" y="79"/>
                    <a:pt x="27" y="110"/>
                  </a:cubicBezTo>
                  <a:cubicBezTo>
                    <a:pt x="27" y="113"/>
                    <a:pt x="27" y="116"/>
                    <a:pt x="28" y="118"/>
                  </a:cubicBezTo>
                  <a:cubicBezTo>
                    <a:pt x="29" y="123"/>
                    <a:pt x="31" y="125"/>
                    <a:pt x="36" y="126"/>
                  </a:cubicBezTo>
                  <a:cubicBezTo>
                    <a:pt x="38" y="126"/>
                    <a:pt x="41" y="127"/>
                    <a:pt x="43" y="127"/>
                  </a:cubicBezTo>
                  <a:cubicBezTo>
                    <a:pt x="43" y="129"/>
                    <a:pt x="43" y="132"/>
                    <a:pt x="43"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6" name="Freeform 23">
              <a:extLst>
                <a:ext uri="{FF2B5EF4-FFF2-40B4-BE49-F238E27FC236}">
                  <a16:creationId xmlns:a16="http://schemas.microsoft.com/office/drawing/2014/main" id="{13A0EB5C-9D77-F735-456F-BEC81F2D759B}"/>
                </a:ext>
              </a:extLst>
            </p:cNvPr>
            <p:cNvSpPr>
              <a:spLocks/>
            </p:cNvSpPr>
            <p:nvPr/>
          </p:nvSpPr>
          <p:spPr bwMode="auto">
            <a:xfrm>
              <a:off x="6285428" y="3878362"/>
              <a:ext cx="397272" cy="410087"/>
            </a:xfrm>
            <a:custGeom>
              <a:avLst/>
              <a:gdLst>
                <a:gd name="T0" fmla="*/ 87 w 139"/>
                <a:gd name="T1" fmla="*/ 79 h 144"/>
                <a:gd name="T2" fmla="*/ 87 w 139"/>
                <a:gd name="T3" fmla="*/ 71 h 144"/>
                <a:gd name="T4" fmla="*/ 139 w 139"/>
                <a:gd name="T5" fmla="*/ 71 h 144"/>
                <a:gd name="T6" fmla="*/ 139 w 139"/>
                <a:gd name="T7" fmla="*/ 79 h 144"/>
                <a:gd name="T8" fmla="*/ 133 w 139"/>
                <a:gd name="T9" fmla="*/ 79 h 144"/>
                <a:gd name="T10" fmla="*/ 124 w 139"/>
                <a:gd name="T11" fmla="*/ 88 h 144"/>
                <a:gd name="T12" fmla="*/ 124 w 139"/>
                <a:gd name="T13" fmla="*/ 95 h 144"/>
                <a:gd name="T14" fmla="*/ 124 w 139"/>
                <a:gd name="T15" fmla="*/ 134 h 144"/>
                <a:gd name="T16" fmla="*/ 124 w 139"/>
                <a:gd name="T17" fmla="*/ 139 h 144"/>
                <a:gd name="T18" fmla="*/ 115 w 139"/>
                <a:gd name="T19" fmla="*/ 139 h 144"/>
                <a:gd name="T20" fmla="*/ 110 w 139"/>
                <a:gd name="T21" fmla="*/ 128 h 144"/>
                <a:gd name="T22" fmla="*/ 105 w 139"/>
                <a:gd name="T23" fmla="*/ 131 h 144"/>
                <a:gd name="T24" fmla="*/ 56 w 139"/>
                <a:gd name="T25" fmla="*/ 141 h 144"/>
                <a:gd name="T26" fmla="*/ 10 w 139"/>
                <a:gd name="T27" fmla="*/ 103 h 144"/>
                <a:gd name="T28" fmla="*/ 15 w 139"/>
                <a:gd name="T29" fmla="*/ 33 h 144"/>
                <a:gd name="T30" fmla="*/ 56 w 139"/>
                <a:gd name="T31" fmla="*/ 3 h 144"/>
                <a:gd name="T32" fmla="*/ 99 w 139"/>
                <a:gd name="T33" fmla="*/ 11 h 144"/>
                <a:gd name="T34" fmla="*/ 102 w 139"/>
                <a:gd name="T35" fmla="*/ 13 h 144"/>
                <a:gd name="T36" fmla="*/ 105 w 139"/>
                <a:gd name="T37" fmla="*/ 5 h 144"/>
                <a:gd name="T38" fmla="*/ 112 w 139"/>
                <a:gd name="T39" fmla="*/ 5 h 144"/>
                <a:gd name="T40" fmla="*/ 122 w 139"/>
                <a:gd name="T41" fmla="*/ 46 h 144"/>
                <a:gd name="T42" fmla="*/ 114 w 139"/>
                <a:gd name="T43" fmla="*/ 49 h 144"/>
                <a:gd name="T44" fmla="*/ 112 w 139"/>
                <a:gd name="T45" fmla="*/ 44 h 144"/>
                <a:gd name="T46" fmla="*/ 100 w 139"/>
                <a:gd name="T47" fmla="*/ 25 h 144"/>
                <a:gd name="T48" fmla="*/ 42 w 139"/>
                <a:gd name="T49" fmla="*/ 23 h 144"/>
                <a:gd name="T50" fmla="*/ 24 w 139"/>
                <a:gd name="T51" fmla="*/ 62 h 144"/>
                <a:gd name="T52" fmla="*/ 34 w 139"/>
                <a:gd name="T53" fmla="*/ 109 h 144"/>
                <a:gd name="T54" fmla="*/ 77 w 139"/>
                <a:gd name="T55" fmla="*/ 131 h 144"/>
                <a:gd name="T56" fmla="*/ 101 w 139"/>
                <a:gd name="T57" fmla="*/ 120 h 144"/>
                <a:gd name="T58" fmla="*/ 106 w 139"/>
                <a:gd name="T59" fmla="*/ 109 h 144"/>
                <a:gd name="T60" fmla="*/ 106 w 139"/>
                <a:gd name="T61" fmla="*/ 90 h 144"/>
                <a:gd name="T62" fmla="*/ 96 w 139"/>
                <a:gd name="T63" fmla="*/ 79 h 144"/>
                <a:gd name="T64" fmla="*/ 87 w 139"/>
                <a:gd name="T65" fmla="*/ 79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9" h="144">
                  <a:moveTo>
                    <a:pt x="87" y="79"/>
                  </a:moveTo>
                  <a:cubicBezTo>
                    <a:pt x="87" y="76"/>
                    <a:pt x="87" y="74"/>
                    <a:pt x="87" y="71"/>
                  </a:cubicBezTo>
                  <a:cubicBezTo>
                    <a:pt x="105" y="71"/>
                    <a:pt x="122" y="71"/>
                    <a:pt x="139" y="71"/>
                  </a:cubicBezTo>
                  <a:cubicBezTo>
                    <a:pt x="139" y="74"/>
                    <a:pt x="139" y="76"/>
                    <a:pt x="139" y="79"/>
                  </a:cubicBezTo>
                  <a:cubicBezTo>
                    <a:pt x="137" y="79"/>
                    <a:pt x="135" y="79"/>
                    <a:pt x="133" y="79"/>
                  </a:cubicBezTo>
                  <a:cubicBezTo>
                    <a:pt x="127" y="79"/>
                    <a:pt x="125" y="81"/>
                    <a:pt x="124" y="88"/>
                  </a:cubicBezTo>
                  <a:cubicBezTo>
                    <a:pt x="124" y="90"/>
                    <a:pt x="124" y="93"/>
                    <a:pt x="124" y="95"/>
                  </a:cubicBezTo>
                  <a:cubicBezTo>
                    <a:pt x="124" y="108"/>
                    <a:pt x="124" y="121"/>
                    <a:pt x="124" y="134"/>
                  </a:cubicBezTo>
                  <a:cubicBezTo>
                    <a:pt x="124" y="135"/>
                    <a:pt x="124" y="137"/>
                    <a:pt x="124" y="139"/>
                  </a:cubicBezTo>
                  <a:cubicBezTo>
                    <a:pt x="121" y="139"/>
                    <a:pt x="118" y="139"/>
                    <a:pt x="115" y="139"/>
                  </a:cubicBezTo>
                  <a:cubicBezTo>
                    <a:pt x="113" y="136"/>
                    <a:pt x="112" y="132"/>
                    <a:pt x="110" y="128"/>
                  </a:cubicBezTo>
                  <a:cubicBezTo>
                    <a:pt x="108" y="129"/>
                    <a:pt x="107" y="130"/>
                    <a:pt x="105" y="131"/>
                  </a:cubicBezTo>
                  <a:cubicBezTo>
                    <a:pt x="90" y="140"/>
                    <a:pt x="74" y="144"/>
                    <a:pt x="56" y="141"/>
                  </a:cubicBezTo>
                  <a:cubicBezTo>
                    <a:pt x="34" y="137"/>
                    <a:pt x="18" y="124"/>
                    <a:pt x="10" y="103"/>
                  </a:cubicBezTo>
                  <a:cubicBezTo>
                    <a:pt x="0" y="79"/>
                    <a:pt x="1" y="55"/>
                    <a:pt x="15" y="33"/>
                  </a:cubicBezTo>
                  <a:cubicBezTo>
                    <a:pt x="24" y="17"/>
                    <a:pt x="38" y="6"/>
                    <a:pt x="56" y="3"/>
                  </a:cubicBezTo>
                  <a:cubicBezTo>
                    <a:pt x="71" y="0"/>
                    <a:pt x="86" y="2"/>
                    <a:pt x="99" y="11"/>
                  </a:cubicBezTo>
                  <a:cubicBezTo>
                    <a:pt x="100" y="12"/>
                    <a:pt x="101" y="12"/>
                    <a:pt x="102" y="13"/>
                  </a:cubicBezTo>
                  <a:cubicBezTo>
                    <a:pt x="103" y="10"/>
                    <a:pt x="104" y="7"/>
                    <a:pt x="105" y="5"/>
                  </a:cubicBezTo>
                  <a:cubicBezTo>
                    <a:pt x="107" y="5"/>
                    <a:pt x="109" y="5"/>
                    <a:pt x="112" y="5"/>
                  </a:cubicBezTo>
                  <a:cubicBezTo>
                    <a:pt x="115" y="18"/>
                    <a:pt x="119" y="32"/>
                    <a:pt x="122" y="46"/>
                  </a:cubicBezTo>
                  <a:cubicBezTo>
                    <a:pt x="120" y="47"/>
                    <a:pt x="117" y="48"/>
                    <a:pt x="114" y="49"/>
                  </a:cubicBezTo>
                  <a:cubicBezTo>
                    <a:pt x="114" y="47"/>
                    <a:pt x="113" y="45"/>
                    <a:pt x="112" y="44"/>
                  </a:cubicBezTo>
                  <a:cubicBezTo>
                    <a:pt x="109" y="37"/>
                    <a:pt x="105" y="30"/>
                    <a:pt x="100" y="25"/>
                  </a:cubicBezTo>
                  <a:cubicBezTo>
                    <a:pt x="84" y="8"/>
                    <a:pt x="59" y="7"/>
                    <a:pt x="42" y="23"/>
                  </a:cubicBezTo>
                  <a:cubicBezTo>
                    <a:pt x="31" y="34"/>
                    <a:pt x="25" y="47"/>
                    <a:pt x="24" y="62"/>
                  </a:cubicBezTo>
                  <a:cubicBezTo>
                    <a:pt x="22" y="79"/>
                    <a:pt x="25" y="95"/>
                    <a:pt x="34" y="109"/>
                  </a:cubicBezTo>
                  <a:cubicBezTo>
                    <a:pt x="44" y="125"/>
                    <a:pt x="59" y="132"/>
                    <a:pt x="77" y="131"/>
                  </a:cubicBezTo>
                  <a:cubicBezTo>
                    <a:pt x="86" y="130"/>
                    <a:pt x="94" y="127"/>
                    <a:pt x="101" y="120"/>
                  </a:cubicBezTo>
                  <a:cubicBezTo>
                    <a:pt x="104" y="117"/>
                    <a:pt x="106" y="114"/>
                    <a:pt x="106" y="109"/>
                  </a:cubicBezTo>
                  <a:cubicBezTo>
                    <a:pt x="106" y="103"/>
                    <a:pt x="107" y="96"/>
                    <a:pt x="106" y="90"/>
                  </a:cubicBezTo>
                  <a:cubicBezTo>
                    <a:pt x="106" y="82"/>
                    <a:pt x="104" y="81"/>
                    <a:pt x="96" y="79"/>
                  </a:cubicBezTo>
                  <a:cubicBezTo>
                    <a:pt x="94" y="79"/>
                    <a:pt x="91" y="79"/>
                    <a:pt x="87" y="7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7" name="Freeform 25">
              <a:extLst>
                <a:ext uri="{FF2B5EF4-FFF2-40B4-BE49-F238E27FC236}">
                  <a16:creationId xmlns:a16="http://schemas.microsoft.com/office/drawing/2014/main" id="{277ED00B-FF1F-BB1D-AB0C-34516C4BF2C5}"/>
                </a:ext>
              </a:extLst>
            </p:cNvPr>
            <p:cNvSpPr>
              <a:spLocks/>
            </p:cNvSpPr>
            <p:nvPr/>
          </p:nvSpPr>
          <p:spPr bwMode="auto">
            <a:xfrm>
              <a:off x="9005458" y="3884769"/>
              <a:ext cx="323584" cy="397272"/>
            </a:xfrm>
            <a:custGeom>
              <a:avLst/>
              <a:gdLst>
                <a:gd name="T0" fmla="*/ 103 w 113"/>
                <a:gd name="T1" fmla="*/ 44 h 140"/>
                <a:gd name="T2" fmla="*/ 95 w 113"/>
                <a:gd name="T3" fmla="*/ 46 h 140"/>
                <a:gd name="T4" fmla="*/ 92 w 113"/>
                <a:gd name="T5" fmla="*/ 41 h 140"/>
                <a:gd name="T6" fmla="*/ 72 w 113"/>
                <a:gd name="T7" fmla="*/ 18 h 140"/>
                <a:gd name="T8" fmla="*/ 38 w 113"/>
                <a:gd name="T9" fmla="*/ 12 h 140"/>
                <a:gd name="T10" fmla="*/ 25 w 113"/>
                <a:gd name="T11" fmla="*/ 19 h 140"/>
                <a:gd name="T12" fmla="*/ 26 w 113"/>
                <a:gd name="T13" fmla="*/ 44 h 140"/>
                <a:gd name="T14" fmla="*/ 42 w 113"/>
                <a:gd name="T15" fmla="*/ 53 h 140"/>
                <a:gd name="T16" fmla="*/ 70 w 113"/>
                <a:gd name="T17" fmla="*/ 62 h 140"/>
                <a:gd name="T18" fmla="*/ 90 w 113"/>
                <a:gd name="T19" fmla="*/ 70 h 140"/>
                <a:gd name="T20" fmla="*/ 97 w 113"/>
                <a:gd name="T21" fmla="*/ 125 h 140"/>
                <a:gd name="T22" fmla="*/ 56 w 113"/>
                <a:gd name="T23" fmla="*/ 140 h 140"/>
                <a:gd name="T24" fmla="*/ 25 w 113"/>
                <a:gd name="T25" fmla="*/ 128 h 140"/>
                <a:gd name="T26" fmla="*/ 21 w 113"/>
                <a:gd name="T27" fmla="*/ 125 h 140"/>
                <a:gd name="T28" fmla="*/ 16 w 113"/>
                <a:gd name="T29" fmla="*/ 137 h 140"/>
                <a:gd name="T30" fmla="*/ 10 w 113"/>
                <a:gd name="T31" fmla="*/ 137 h 140"/>
                <a:gd name="T32" fmla="*/ 1 w 113"/>
                <a:gd name="T33" fmla="*/ 89 h 140"/>
                <a:gd name="T34" fmla="*/ 10 w 113"/>
                <a:gd name="T35" fmla="*/ 87 h 140"/>
                <a:gd name="T36" fmla="*/ 13 w 113"/>
                <a:gd name="T37" fmla="*/ 95 h 140"/>
                <a:gd name="T38" fmla="*/ 36 w 113"/>
                <a:gd name="T39" fmla="*/ 122 h 140"/>
                <a:gd name="T40" fmla="*/ 69 w 113"/>
                <a:gd name="T41" fmla="*/ 128 h 140"/>
                <a:gd name="T42" fmla="*/ 85 w 113"/>
                <a:gd name="T43" fmla="*/ 119 h 140"/>
                <a:gd name="T44" fmla="*/ 81 w 113"/>
                <a:gd name="T45" fmla="*/ 86 h 140"/>
                <a:gd name="T46" fmla="*/ 63 w 113"/>
                <a:gd name="T47" fmla="*/ 79 h 140"/>
                <a:gd name="T48" fmla="*/ 38 w 113"/>
                <a:gd name="T49" fmla="*/ 71 h 140"/>
                <a:gd name="T50" fmla="*/ 19 w 113"/>
                <a:gd name="T51" fmla="*/ 62 h 140"/>
                <a:gd name="T52" fmla="*/ 15 w 113"/>
                <a:gd name="T53" fmla="*/ 13 h 140"/>
                <a:gd name="T54" fmla="*/ 51 w 113"/>
                <a:gd name="T55" fmla="*/ 0 h 140"/>
                <a:gd name="T56" fmla="*/ 81 w 113"/>
                <a:gd name="T57" fmla="*/ 10 h 140"/>
                <a:gd name="T58" fmla="*/ 82 w 113"/>
                <a:gd name="T59" fmla="*/ 11 h 140"/>
                <a:gd name="T60" fmla="*/ 83 w 113"/>
                <a:gd name="T61" fmla="*/ 11 h 140"/>
                <a:gd name="T62" fmla="*/ 87 w 113"/>
                <a:gd name="T63" fmla="*/ 2 h 140"/>
                <a:gd name="T64" fmla="*/ 93 w 113"/>
                <a:gd name="T65" fmla="*/ 2 h 140"/>
                <a:gd name="T66" fmla="*/ 103 w 113"/>
                <a:gd name="T67" fmla="*/ 4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3" h="140">
                  <a:moveTo>
                    <a:pt x="103" y="44"/>
                  </a:moveTo>
                  <a:cubicBezTo>
                    <a:pt x="100" y="45"/>
                    <a:pt x="98" y="45"/>
                    <a:pt x="95" y="46"/>
                  </a:cubicBezTo>
                  <a:cubicBezTo>
                    <a:pt x="94" y="44"/>
                    <a:pt x="93" y="43"/>
                    <a:pt x="92" y="41"/>
                  </a:cubicBezTo>
                  <a:cubicBezTo>
                    <a:pt x="87" y="32"/>
                    <a:pt x="81" y="24"/>
                    <a:pt x="72" y="18"/>
                  </a:cubicBezTo>
                  <a:cubicBezTo>
                    <a:pt x="61" y="11"/>
                    <a:pt x="50" y="9"/>
                    <a:pt x="38" y="12"/>
                  </a:cubicBezTo>
                  <a:cubicBezTo>
                    <a:pt x="33" y="13"/>
                    <a:pt x="28" y="16"/>
                    <a:pt x="25" y="19"/>
                  </a:cubicBezTo>
                  <a:cubicBezTo>
                    <a:pt x="18" y="27"/>
                    <a:pt x="19" y="38"/>
                    <a:pt x="26" y="44"/>
                  </a:cubicBezTo>
                  <a:cubicBezTo>
                    <a:pt x="31" y="49"/>
                    <a:pt x="36" y="51"/>
                    <a:pt x="42" y="53"/>
                  </a:cubicBezTo>
                  <a:cubicBezTo>
                    <a:pt x="51" y="56"/>
                    <a:pt x="61" y="59"/>
                    <a:pt x="70" y="62"/>
                  </a:cubicBezTo>
                  <a:cubicBezTo>
                    <a:pt x="77" y="64"/>
                    <a:pt x="84" y="67"/>
                    <a:pt x="90" y="70"/>
                  </a:cubicBezTo>
                  <a:cubicBezTo>
                    <a:pt x="113" y="83"/>
                    <a:pt x="112" y="111"/>
                    <a:pt x="97" y="125"/>
                  </a:cubicBezTo>
                  <a:cubicBezTo>
                    <a:pt x="85" y="137"/>
                    <a:pt x="71" y="140"/>
                    <a:pt x="56" y="140"/>
                  </a:cubicBezTo>
                  <a:cubicBezTo>
                    <a:pt x="44" y="139"/>
                    <a:pt x="34" y="135"/>
                    <a:pt x="25" y="128"/>
                  </a:cubicBezTo>
                  <a:cubicBezTo>
                    <a:pt x="24" y="127"/>
                    <a:pt x="23" y="126"/>
                    <a:pt x="21" y="125"/>
                  </a:cubicBezTo>
                  <a:cubicBezTo>
                    <a:pt x="19" y="129"/>
                    <a:pt x="18" y="133"/>
                    <a:pt x="16" y="137"/>
                  </a:cubicBezTo>
                  <a:cubicBezTo>
                    <a:pt x="14" y="137"/>
                    <a:pt x="12" y="137"/>
                    <a:pt x="10" y="137"/>
                  </a:cubicBezTo>
                  <a:cubicBezTo>
                    <a:pt x="7" y="121"/>
                    <a:pt x="4" y="105"/>
                    <a:pt x="1" y="89"/>
                  </a:cubicBezTo>
                  <a:cubicBezTo>
                    <a:pt x="4" y="88"/>
                    <a:pt x="7" y="88"/>
                    <a:pt x="10" y="87"/>
                  </a:cubicBezTo>
                  <a:cubicBezTo>
                    <a:pt x="11" y="90"/>
                    <a:pt x="12" y="93"/>
                    <a:pt x="13" y="95"/>
                  </a:cubicBezTo>
                  <a:cubicBezTo>
                    <a:pt x="18" y="106"/>
                    <a:pt x="26" y="116"/>
                    <a:pt x="36" y="122"/>
                  </a:cubicBezTo>
                  <a:cubicBezTo>
                    <a:pt x="46" y="129"/>
                    <a:pt x="57" y="131"/>
                    <a:pt x="69" y="128"/>
                  </a:cubicBezTo>
                  <a:cubicBezTo>
                    <a:pt x="75" y="127"/>
                    <a:pt x="80" y="123"/>
                    <a:pt x="85" y="119"/>
                  </a:cubicBezTo>
                  <a:cubicBezTo>
                    <a:pt x="94" y="110"/>
                    <a:pt x="94" y="93"/>
                    <a:pt x="81" y="86"/>
                  </a:cubicBezTo>
                  <a:cubicBezTo>
                    <a:pt x="75" y="83"/>
                    <a:pt x="69" y="81"/>
                    <a:pt x="63" y="79"/>
                  </a:cubicBezTo>
                  <a:cubicBezTo>
                    <a:pt x="55" y="76"/>
                    <a:pt x="46" y="74"/>
                    <a:pt x="38" y="71"/>
                  </a:cubicBezTo>
                  <a:cubicBezTo>
                    <a:pt x="31" y="69"/>
                    <a:pt x="25" y="66"/>
                    <a:pt x="19" y="62"/>
                  </a:cubicBezTo>
                  <a:cubicBezTo>
                    <a:pt x="1" y="51"/>
                    <a:pt x="0" y="27"/>
                    <a:pt x="15" y="13"/>
                  </a:cubicBezTo>
                  <a:cubicBezTo>
                    <a:pt x="25" y="3"/>
                    <a:pt x="37" y="0"/>
                    <a:pt x="51" y="0"/>
                  </a:cubicBezTo>
                  <a:cubicBezTo>
                    <a:pt x="62" y="0"/>
                    <a:pt x="72" y="3"/>
                    <a:pt x="81" y="10"/>
                  </a:cubicBezTo>
                  <a:cubicBezTo>
                    <a:pt x="81" y="10"/>
                    <a:pt x="81" y="11"/>
                    <a:pt x="82" y="11"/>
                  </a:cubicBezTo>
                  <a:cubicBezTo>
                    <a:pt x="82" y="11"/>
                    <a:pt x="82" y="11"/>
                    <a:pt x="83" y="11"/>
                  </a:cubicBezTo>
                  <a:cubicBezTo>
                    <a:pt x="84" y="8"/>
                    <a:pt x="85" y="5"/>
                    <a:pt x="87" y="2"/>
                  </a:cubicBezTo>
                  <a:cubicBezTo>
                    <a:pt x="89" y="2"/>
                    <a:pt x="91" y="2"/>
                    <a:pt x="93" y="2"/>
                  </a:cubicBezTo>
                  <a:cubicBezTo>
                    <a:pt x="96" y="16"/>
                    <a:pt x="100" y="30"/>
                    <a:pt x="103" y="4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8" name="Freeform 27">
              <a:extLst>
                <a:ext uri="{FF2B5EF4-FFF2-40B4-BE49-F238E27FC236}">
                  <a16:creationId xmlns:a16="http://schemas.microsoft.com/office/drawing/2014/main" id="{20E4B550-C1FE-252C-2DF5-26170B3E5FE8}"/>
                </a:ext>
              </a:extLst>
            </p:cNvPr>
            <p:cNvSpPr>
              <a:spLocks noEditPoints="1"/>
            </p:cNvSpPr>
            <p:nvPr/>
          </p:nvSpPr>
          <p:spPr bwMode="auto">
            <a:xfrm>
              <a:off x="4616246" y="3887973"/>
              <a:ext cx="323584" cy="384457"/>
            </a:xfrm>
            <a:custGeom>
              <a:avLst/>
              <a:gdLst>
                <a:gd name="T0" fmla="*/ 33 w 113"/>
                <a:gd name="T1" fmla="*/ 78 h 135"/>
                <a:gd name="T2" fmla="*/ 33 w 113"/>
                <a:gd name="T3" fmla="*/ 82 h 135"/>
                <a:gd name="T4" fmla="*/ 33 w 113"/>
                <a:gd name="T5" fmla="*/ 114 h 135"/>
                <a:gd name="T6" fmla="*/ 33 w 113"/>
                <a:gd name="T7" fmla="*/ 118 h 135"/>
                <a:gd name="T8" fmla="*/ 43 w 113"/>
                <a:gd name="T9" fmla="*/ 128 h 135"/>
                <a:gd name="T10" fmla="*/ 49 w 113"/>
                <a:gd name="T11" fmla="*/ 128 h 135"/>
                <a:gd name="T12" fmla="*/ 49 w 113"/>
                <a:gd name="T13" fmla="*/ 135 h 135"/>
                <a:gd name="T14" fmla="*/ 0 w 113"/>
                <a:gd name="T15" fmla="*/ 135 h 135"/>
                <a:gd name="T16" fmla="*/ 0 w 113"/>
                <a:gd name="T17" fmla="*/ 128 h 135"/>
                <a:gd name="T18" fmla="*/ 8 w 113"/>
                <a:gd name="T19" fmla="*/ 127 h 135"/>
                <a:gd name="T20" fmla="*/ 15 w 113"/>
                <a:gd name="T21" fmla="*/ 120 h 135"/>
                <a:gd name="T22" fmla="*/ 15 w 113"/>
                <a:gd name="T23" fmla="*/ 114 h 135"/>
                <a:gd name="T24" fmla="*/ 15 w 113"/>
                <a:gd name="T25" fmla="*/ 21 h 135"/>
                <a:gd name="T26" fmla="*/ 15 w 113"/>
                <a:gd name="T27" fmla="*/ 14 h 135"/>
                <a:gd name="T28" fmla="*/ 9 w 113"/>
                <a:gd name="T29" fmla="*/ 9 h 135"/>
                <a:gd name="T30" fmla="*/ 0 w 113"/>
                <a:gd name="T31" fmla="*/ 8 h 135"/>
                <a:gd name="T32" fmla="*/ 0 w 113"/>
                <a:gd name="T33" fmla="*/ 1 h 135"/>
                <a:gd name="T34" fmla="*/ 4 w 113"/>
                <a:gd name="T35" fmla="*/ 0 h 135"/>
                <a:gd name="T36" fmla="*/ 56 w 113"/>
                <a:gd name="T37" fmla="*/ 0 h 135"/>
                <a:gd name="T38" fmla="*/ 73 w 113"/>
                <a:gd name="T39" fmla="*/ 1 h 135"/>
                <a:gd name="T40" fmla="*/ 106 w 113"/>
                <a:gd name="T41" fmla="*/ 50 h 135"/>
                <a:gd name="T42" fmla="*/ 78 w 113"/>
                <a:gd name="T43" fmla="*/ 76 h 135"/>
                <a:gd name="T44" fmla="*/ 55 w 113"/>
                <a:gd name="T45" fmla="*/ 78 h 135"/>
                <a:gd name="T46" fmla="*/ 33 w 113"/>
                <a:gd name="T47" fmla="*/ 78 h 135"/>
                <a:gd name="T48" fmla="*/ 33 w 113"/>
                <a:gd name="T49" fmla="*/ 68 h 135"/>
                <a:gd name="T50" fmla="*/ 67 w 113"/>
                <a:gd name="T51" fmla="*/ 67 h 135"/>
                <a:gd name="T52" fmla="*/ 85 w 113"/>
                <a:gd name="T53" fmla="*/ 52 h 135"/>
                <a:gd name="T54" fmla="*/ 87 w 113"/>
                <a:gd name="T55" fmla="*/ 29 h 135"/>
                <a:gd name="T56" fmla="*/ 66 w 113"/>
                <a:gd name="T57" fmla="*/ 11 h 135"/>
                <a:gd name="T58" fmla="*/ 34 w 113"/>
                <a:gd name="T59" fmla="*/ 11 h 135"/>
                <a:gd name="T60" fmla="*/ 33 w 113"/>
                <a:gd name="T61" fmla="*/ 11 h 135"/>
                <a:gd name="T62" fmla="*/ 33 w 113"/>
                <a:gd name="T63" fmla="*/ 68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3" h="135">
                  <a:moveTo>
                    <a:pt x="33" y="78"/>
                  </a:moveTo>
                  <a:cubicBezTo>
                    <a:pt x="33" y="80"/>
                    <a:pt x="33" y="81"/>
                    <a:pt x="33" y="82"/>
                  </a:cubicBezTo>
                  <a:cubicBezTo>
                    <a:pt x="33" y="93"/>
                    <a:pt x="33" y="103"/>
                    <a:pt x="33" y="114"/>
                  </a:cubicBezTo>
                  <a:cubicBezTo>
                    <a:pt x="33" y="115"/>
                    <a:pt x="33" y="117"/>
                    <a:pt x="33" y="118"/>
                  </a:cubicBezTo>
                  <a:cubicBezTo>
                    <a:pt x="34" y="125"/>
                    <a:pt x="35" y="127"/>
                    <a:pt x="43" y="128"/>
                  </a:cubicBezTo>
                  <a:cubicBezTo>
                    <a:pt x="45" y="128"/>
                    <a:pt x="47" y="128"/>
                    <a:pt x="49" y="128"/>
                  </a:cubicBezTo>
                  <a:cubicBezTo>
                    <a:pt x="49" y="130"/>
                    <a:pt x="49" y="133"/>
                    <a:pt x="49" y="135"/>
                  </a:cubicBezTo>
                  <a:cubicBezTo>
                    <a:pt x="33" y="135"/>
                    <a:pt x="16" y="135"/>
                    <a:pt x="0" y="135"/>
                  </a:cubicBezTo>
                  <a:cubicBezTo>
                    <a:pt x="0" y="133"/>
                    <a:pt x="0" y="131"/>
                    <a:pt x="0" y="128"/>
                  </a:cubicBezTo>
                  <a:cubicBezTo>
                    <a:pt x="2" y="128"/>
                    <a:pt x="5" y="128"/>
                    <a:pt x="8" y="127"/>
                  </a:cubicBezTo>
                  <a:cubicBezTo>
                    <a:pt x="13" y="126"/>
                    <a:pt x="14" y="125"/>
                    <a:pt x="15" y="120"/>
                  </a:cubicBezTo>
                  <a:cubicBezTo>
                    <a:pt x="15" y="118"/>
                    <a:pt x="15" y="116"/>
                    <a:pt x="15" y="114"/>
                  </a:cubicBezTo>
                  <a:cubicBezTo>
                    <a:pt x="16" y="83"/>
                    <a:pt x="16" y="52"/>
                    <a:pt x="15" y="21"/>
                  </a:cubicBezTo>
                  <a:cubicBezTo>
                    <a:pt x="15" y="19"/>
                    <a:pt x="15" y="16"/>
                    <a:pt x="15" y="14"/>
                  </a:cubicBezTo>
                  <a:cubicBezTo>
                    <a:pt x="14" y="11"/>
                    <a:pt x="12" y="9"/>
                    <a:pt x="9" y="9"/>
                  </a:cubicBezTo>
                  <a:cubicBezTo>
                    <a:pt x="6" y="8"/>
                    <a:pt x="3" y="8"/>
                    <a:pt x="0" y="8"/>
                  </a:cubicBezTo>
                  <a:cubicBezTo>
                    <a:pt x="0" y="5"/>
                    <a:pt x="0" y="3"/>
                    <a:pt x="0" y="1"/>
                  </a:cubicBezTo>
                  <a:cubicBezTo>
                    <a:pt x="1" y="0"/>
                    <a:pt x="3" y="0"/>
                    <a:pt x="4" y="0"/>
                  </a:cubicBezTo>
                  <a:cubicBezTo>
                    <a:pt x="21" y="0"/>
                    <a:pt x="39" y="0"/>
                    <a:pt x="56" y="0"/>
                  </a:cubicBezTo>
                  <a:cubicBezTo>
                    <a:pt x="62" y="0"/>
                    <a:pt x="68" y="1"/>
                    <a:pt x="73" y="1"/>
                  </a:cubicBezTo>
                  <a:cubicBezTo>
                    <a:pt x="98" y="4"/>
                    <a:pt x="113" y="26"/>
                    <a:pt x="106" y="50"/>
                  </a:cubicBezTo>
                  <a:cubicBezTo>
                    <a:pt x="102" y="64"/>
                    <a:pt x="93" y="73"/>
                    <a:pt x="78" y="76"/>
                  </a:cubicBezTo>
                  <a:cubicBezTo>
                    <a:pt x="70" y="77"/>
                    <a:pt x="63" y="77"/>
                    <a:pt x="55" y="78"/>
                  </a:cubicBezTo>
                  <a:cubicBezTo>
                    <a:pt x="48" y="78"/>
                    <a:pt x="41" y="78"/>
                    <a:pt x="33" y="78"/>
                  </a:cubicBezTo>
                  <a:close/>
                  <a:moveTo>
                    <a:pt x="33" y="68"/>
                  </a:moveTo>
                  <a:cubicBezTo>
                    <a:pt x="45" y="67"/>
                    <a:pt x="56" y="68"/>
                    <a:pt x="67" y="67"/>
                  </a:cubicBezTo>
                  <a:cubicBezTo>
                    <a:pt x="76" y="66"/>
                    <a:pt x="82" y="60"/>
                    <a:pt x="85" y="52"/>
                  </a:cubicBezTo>
                  <a:cubicBezTo>
                    <a:pt x="89" y="45"/>
                    <a:pt x="89" y="37"/>
                    <a:pt x="87" y="29"/>
                  </a:cubicBezTo>
                  <a:cubicBezTo>
                    <a:pt x="84" y="19"/>
                    <a:pt x="78" y="12"/>
                    <a:pt x="66" y="11"/>
                  </a:cubicBezTo>
                  <a:cubicBezTo>
                    <a:pt x="56" y="11"/>
                    <a:pt x="45" y="11"/>
                    <a:pt x="34" y="11"/>
                  </a:cubicBezTo>
                  <a:cubicBezTo>
                    <a:pt x="34" y="11"/>
                    <a:pt x="34" y="11"/>
                    <a:pt x="33" y="11"/>
                  </a:cubicBezTo>
                  <a:cubicBezTo>
                    <a:pt x="33" y="30"/>
                    <a:pt x="33" y="48"/>
                    <a:pt x="33"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19" name="Freeform 29">
              <a:extLst>
                <a:ext uri="{FF2B5EF4-FFF2-40B4-BE49-F238E27FC236}">
                  <a16:creationId xmlns:a16="http://schemas.microsoft.com/office/drawing/2014/main" id="{015B9503-2C79-50EE-3629-D7C3433FB367}"/>
                </a:ext>
              </a:extLst>
            </p:cNvPr>
            <p:cNvSpPr>
              <a:spLocks/>
            </p:cNvSpPr>
            <p:nvPr/>
          </p:nvSpPr>
          <p:spPr bwMode="auto">
            <a:xfrm>
              <a:off x="6858909" y="3891177"/>
              <a:ext cx="381253" cy="394068"/>
            </a:xfrm>
            <a:custGeom>
              <a:avLst/>
              <a:gdLst>
                <a:gd name="T0" fmla="*/ 49 w 133"/>
                <a:gd name="T1" fmla="*/ 0 h 138"/>
                <a:gd name="T2" fmla="*/ 49 w 133"/>
                <a:gd name="T3" fmla="*/ 7 h 138"/>
                <a:gd name="T4" fmla="*/ 41 w 133"/>
                <a:gd name="T5" fmla="*/ 8 h 138"/>
                <a:gd name="T6" fmla="*/ 34 w 133"/>
                <a:gd name="T7" fmla="*/ 15 h 138"/>
                <a:gd name="T8" fmla="*/ 33 w 133"/>
                <a:gd name="T9" fmla="*/ 23 h 138"/>
                <a:gd name="T10" fmla="*/ 33 w 133"/>
                <a:gd name="T11" fmla="*/ 83 h 138"/>
                <a:gd name="T12" fmla="*/ 34 w 133"/>
                <a:gd name="T13" fmla="*/ 96 h 138"/>
                <a:gd name="T14" fmla="*/ 60 w 133"/>
                <a:gd name="T15" fmla="*/ 124 h 138"/>
                <a:gd name="T16" fmla="*/ 100 w 133"/>
                <a:gd name="T17" fmla="*/ 110 h 138"/>
                <a:gd name="T18" fmla="*/ 106 w 133"/>
                <a:gd name="T19" fmla="*/ 94 h 138"/>
                <a:gd name="T20" fmla="*/ 107 w 133"/>
                <a:gd name="T21" fmla="*/ 80 h 138"/>
                <a:gd name="T22" fmla="*/ 107 w 133"/>
                <a:gd name="T23" fmla="*/ 24 h 138"/>
                <a:gd name="T24" fmla="*/ 106 w 133"/>
                <a:gd name="T25" fmla="*/ 15 h 138"/>
                <a:gd name="T26" fmla="*/ 97 w 133"/>
                <a:gd name="T27" fmla="*/ 8 h 138"/>
                <a:gd name="T28" fmla="*/ 91 w 133"/>
                <a:gd name="T29" fmla="*/ 7 h 138"/>
                <a:gd name="T30" fmla="*/ 91 w 133"/>
                <a:gd name="T31" fmla="*/ 0 h 138"/>
                <a:gd name="T32" fmla="*/ 133 w 133"/>
                <a:gd name="T33" fmla="*/ 0 h 138"/>
                <a:gd name="T34" fmla="*/ 133 w 133"/>
                <a:gd name="T35" fmla="*/ 7 h 138"/>
                <a:gd name="T36" fmla="*/ 126 w 133"/>
                <a:gd name="T37" fmla="*/ 8 h 138"/>
                <a:gd name="T38" fmla="*/ 118 w 133"/>
                <a:gd name="T39" fmla="*/ 15 h 138"/>
                <a:gd name="T40" fmla="*/ 118 w 133"/>
                <a:gd name="T41" fmla="*/ 25 h 138"/>
                <a:gd name="T42" fmla="*/ 117 w 133"/>
                <a:gd name="T43" fmla="*/ 88 h 138"/>
                <a:gd name="T44" fmla="*/ 114 w 133"/>
                <a:gd name="T45" fmla="*/ 105 h 138"/>
                <a:gd name="T46" fmla="*/ 74 w 133"/>
                <a:gd name="T47" fmla="*/ 136 h 138"/>
                <a:gd name="T48" fmla="*/ 35 w 133"/>
                <a:gd name="T49" fmla="*/ 127 h 138"/>
                <a:gd name="T50" fmla="*/ 17 w 133"/>
                <a:gd name="T51" fmla="*/ 96 h 138"/>
                <a:gd name="T52" fmla="*/ 16 w 133"/>
                <a:gd name="T53" fmla="*/ 83 h 138"/>
                <a:gd name="T54" fmla="*/ 16 w 133"/>
                <a:gd name="T55" fmla="*/ 25 h 138"/>
                <a:gd name="T56" fmla="*/ 16 w 133"/>
                <a:gd name="T57" fmla="*/ 15 h 138"/>
                <a:gd name="T58" fmla="*/ 8 w 133"/>
                <a:gd name="T59" fmla="*/ 8 h 138"/>
                <a:gd name="T60" fmla="*/ 0 w 133"/>
                <a:gd name="T61" fmla="*/ 7 h 138"/>
                <a:gd name="T62" fmla="*/ 0 w 133"/>
                <a:gd name="T63" fmla="*/ 0 h 138"/>
                <a:gd name="T64" fmla="*/ 49 w 133"/>
                <a:gd name="T65" fmla="*/ 0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3" h="138">
                  <a:moveTo>
                    <a:pt x="49" y="0"/>
                  </a:moveTo>
                  <a:cubicBezTo>
                    <a:pt x="49" y="2"/>
                    <a:pt x="49" y="4"/>
                    <a:pt x="49" y="7"/>
                  </a:cubicBezTo>
                  <a:cubicBezTo>
                    <a:pt x="46" y="7"/>
                    <a:pt x="44" y="7"/>
                    <a:pt x="41" y="8"/>
                  </a:cubicBezTo>
                  <a:cubicBezTo>
                    <a:pt x="36" y="8"/>
                    <a:pt x="34" y="10"/>
                    <a:pt x="34" y="15"/>
                  </a:cubicBezTo>
                  <a:cubicBezTo>
                    <a:pt x="33" y="17"/>
                    <a:pt x="33" y="20"/>
                    <a:pt x="33" y="23"/>
                  </a:cubicBezTo>
                  <a:cubicBezTo>
                    <a:pt x="33" y="43"/>
                    <a:pt x="33" y="63"/>
                    <a:pt x="33" y="83"/>
                  </a:cubicBezTo>
                  <a:cubicBezTo>
                    <a:pt x="33" y="87"/>
                    <a:pt x="33" y="92"/>
                    <a:pt x="34" y="96"/>
                  </a:cubicBezTo>
                  <a:cubicBezTo>
                    <a:pt x="36" y="112"/>
                    <a:pt x="46" y="120"/>
                    <a:pt x="60" y="124"/>
                  </a:cubicBezTo>
                  <a:cubicBezTo>
                    <a:pt x="76" y="128"/>
                    <a:pt x="89" y="123"/>
                    <a:pt x="100" y="110"/>
                  </a:cubicBezTo>
                  <a:cubicBezTo>
                    <a:pt x="104" y="106"/>
                    <a:pt x="105" y="100"/>
                    <a:pt x="106" y="94"/>
                  </a:cubicBezTo>
                  <a:cubicBezTo>
                    <a:pt x="106" y="90"/>
                    <a:pt x="106" y="85"/>
                    <a:pt x="107" y="80"/>
                  </a:cubicBezTo>
                  <a:cubicBezTo>
                    <a:pt x="107" y="62"/>
                    <a:pt x="107" y="43"/>
                    <a:pt x="107" y="24"/>
                  </a:cubicBezTo>
                  <a:cubicBezTo>
                    <a:pt x="107" y="21"/>
                    <a:pt x="106" y="18"/>
                    <a:pt x="106" y="15"/>
                  </a:cubicBezTo>
                  <a:cubicBezTo>
                    <a:pt x="105" y="10"/>
                    <a:pt x="103" y="8"/>
                    <a:pt x="97" y="8"/>
                  </a:cubicBezTo>
                  <a:cubicBezTo>
                    <a:pt x="95" y="7"/>
                    <a:pt x="93" y="7"/>
                    <a:pt x="91" y="7"/>
                  </a:cubicBezTo>
                  <a:cubicBezTo>
                    <a:pt x="91" y="4"/>
                    <a:pt x="91" y="2"/>
                    <a:pt x="91" y="0"/>
                  </a:cubicBezTo>
                  <a:cubicBezTo>
                    <a:pt x="105" y="0"/>
                    <a:pt x="119" y="0"/>
                    <a:pt x="133" y="0"/>
                  </a:cubicBezTo>
                  <a:cubicBezTo>
                    <a:pt x="133" y="2"/>
                    <a:pt x="133" y="4"/>
                    <a:pt x="133" y="7"/>
                  </a:cubicBezTo>
                  <a:cubicBezTo>
                    <a:pt x="131" y="7"/>
                    <a:pt x="128" y="7"/>
                    <a:pt x="126" y="8"/>
                  </a:cubicBezTo>
                  <a:cubicBezTo>
                    <a:pt x="121" y="8"/>
                    <a:pt x="119" y="11"/>
                    <a:pt x="118" y="15"/>
                  </a:cubicBezTo>
                  <a:cubicBezTo>
                    <a:pt x="118" y="18"/>
                    <a:pt x="118" y="22"/>
                    <a:pt x="118" y="25"/>
                  </a:cubicBezTo>
                  <a:cubicBezTo>
                    <a:pt x="117" y="46"/>
                    <a:pt x="118" y="67"/>
                    <a:pt x="117" y="88"/>
                  </a:cubicBezTo>
                  <a:cubicBezTo>
                    <a:pt x="117" y="94"/>
                    <a:pt x="116" y="99"/>
                    <a:pt x="114" y="105"/>
                  </a:cubicBezTo>
                  <a:cubicBezTo>
                    <a:pt x="108" y="124"/>
                    <a:pt x="94" y="134"/>
                    <a:pt x="74" y="136"/>
                  </a:cubicBezTo>
                  <a:cubicBezTo>
                    <a:pt x="60" y="138"/>
                    <a:pt x="47" y="135"/>
                    <a:pt x="35" y="127"/>
                  </a:cubicBezTo>
                  <a:cubicBezTo>
                    <a:pt x="24" y="120"/>
                    <a:pt x="18" y="109"/>
                    <a:pt x="17" y="96"/>
                  </a:cubicBezTo>
                  <a:cubicBezTo>
                    <a:pt x="16" y="92"/>
                    <a:pt x="16" y="87"/>
                    <a:pt x="16" y="83"/>
                  </a:cubicBezTo>
                  <a:cubicBezTo>
                    <a:pt x="16" y="64"/>
                    <a:pt x="16" y="45"/>
                    <a:pt x="16" y="25"/>
                  </a:cubicBezTo>
                  <a:cubicBezTo>
                    <a:pt x="16" y="22"/>
                    <a:pt x="16" y="18"/>
                    <a:pt x="16" y="15"/>
                  </a:cubicBezTo>
                  <a:cubicBezTo>
                    <a:pt x="15" y="10"/>
                    <a:pt x="13" y="8"/>
                    <a:pt x="8" y="8"/>
                  </a:cubicBezTo>
                  <a:cubicBezTo>
                    <a:pt x="5" y="7"/>
                    <a:pt x="3" y="7"/>
                    <a:pt x="0" y="7"/>
                  </a:cubicBezTo>
                  <a:cubicBezTo>
                    <a:pt x="0" y="4"/>
                    <a:pt x="0" y="2"/>
                    <a:pt x="0" y="0"/>
                  </a:cubicBezTo>
                  <a:cubicBezTo>
                    <a:pt x="16" y="0"/>
                    <a:pt x="32" y="0"/>
                    <a:pt x="49"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20" name="Freeform 30">
              <a:extLst>
                <a:ext uri="{FF2B5EF4-FFF2-40B4-BE49-F238E27FC236}">
                  <a16:creationId xmlns:a16="http://schemas.microsoft.com/office/drawing/2014/main" id="{3A12209F-BF1A-4794-05B3-014703805D4B}"/>
                </a:ext>
              </a:extLst>
            </p:cNvPr>
            <p:cNvSpPr>
              <a:spLocks/>
            </p:cNvSpPr>
            <p:nvPr/>
          </p:nvSpPr>
          <p:spPr bwMode="auto">
            <a:xfrm>
              <a:off x="7832866" y="3891177"/>
              <a:ext cx="378049" cy="390864"/>
            </a:xfrm>
            <a:custGeom>
              <a:avLst/>
              <a:gdLst>
                <a:gd name="T0" fmla="*/ 73 w 133"/>
                <a:gd name="T1" fmla="*/ 137 h 137"/>
                <a:gd name="T2" fmla="*/ 64 w 133"/>
                <a:gd name="T3" fmla="*/ 137 h 137"/>
                <a:gd name="T4" fmla="*/ 58 w 133"/>
                <a:gd name="T5" fmla="*/ 133 h 137"/>
                <a:gd name="T6" fmla="*/ 39 w 133"/>
                <a:gd name="T7" fmla="*/ 80 h 137"/>
                <a:gd name="T8" fmla="*/ 17 w 133"/>
                <a:gd name="T9" fmla="*/ 23 h 137"/>
                <a:gd name="T10" fmla="*/ 13 w 133"/>
                <a:gd name="T11" fmla="*/ 14 h 137"/>
                <a:gd name="T12" fmla="*/ 4 w 133"/>
                <a:gd name="T13" fmla="*/ 7 h 137"/>
                <a:gd name="T14" fmla="*/ 0 w 133"/>
                <a:gd name="T15" fmla="*/ 7 h 137"/>
                <a:gd name="T16" fmla="*/ 0 w 133"/>
                <a:gd name="T17" fmla="*/ 0 h 137"/>
                <a:gd name="T18" fmla="*/ 47 w 133"/>
                <a:gd name="T19" fmla="*/ 0 h 137"/>
                <a:gd name="T20" fmla="*/ 47 w 133"/>
                <a:gd name="T21" fmla="*/ 7 h 137"/>
                <a:gd name="T22" fmla="*/ 39 w 133"/>
                <a:gd name="T23" fmla="*/ 8 h 137"/>
                <a:gd name="T24" fmla="*/ 34 w 133"/>
                <a:gd name="T25" fmla="*/ 15 h 137"/>
                <a:gd name="T26" fmla="*/ 35 w 133"/>
                <a:gd name="T27" fmla="*/ 20 h 137"/>
                <a:gd name="T28" fmla="*/ 68 w 133"/>
                <a:gd name="T29" fmla="*/ 112 h 137"/>
                <a:gd name="T30" fmla="*/ 70 w 133"/>
                <a:gd name="T31" fmla="*/ 116 h 137"/>
                <a:gd name="T32" fmla="*/ 72 w 133"/>
                <a:gd name="T33" fmla="*/ 113 h 137"/>
                <a:gd name="T34" fmla="*/ 106 w 133"/>
                <a:gd name="T35" fmla="*/ 18 h 137"/>
                <a:gd name="T36" fmla="*/ 106 w 133"/>
                <a:gd name="T37" fmla="*/ 16 h 137"/>
                <a:gd name="T38" fmla="*/ 101 w 133"/>
                <a:gd name="T39" fmla="*/ 7 h 137"/>
                <a:gd name="T40" fmla="*/ 94 w 133"/>
                <a:gd name="T41" fmla="*/ 7 h 137"/>
                <a:gd name="T42" fmla="*/ 94 w 133"/>
                <a:gd name="T43" fmla="*/ 0 h 137"/>
                <a:gd name="T44" fmla="*/ 133 w 133"/>
                <a:gd name="T45" fmla="*/ 0 h 137"/>
                <a:gd name="T46" fmla="*/ 133 w 133"/>
                <a:gd name="T47" fmla="*/ 7 h 137"/>
                <a:gd name="T48" fmla="*/ 130 w 133"/>
                <a:gd name="T49" fmla="*/ 7 h 137"/>
                <a:gd name="T50" fmla="*/ 119 w 133"/>
                <a:gd name="T51" fmla="*/ 16 h 137"/>
                <a:gd name="T52" fmla="*/ 110 w 133"/>
                <a:gd name="T53" fmla="*/ 38 h 137"/>
                <a:gd name="T54" fmla="*/ 74 w 133"/>
                <a:gd name="T55" fmla="*/ 133 h 137"/>
                <a:gd name="T56" fmla="*/ 73 w 133"/>
                <a:gd name="T5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3" h="137">
                  <a:moveTo>
                    <a:pt x="73" y="137"/>
                  </a:moveTo>
                  <a:cubicBezTo>
                    <a:pt x="69" y="137"/>
                    <a:pt x="66" y="137"/>
                    <a:pt x="64" y="137"/>
                  </a:cubicBezTo>
                  <a:cubicBezTo>
                    <a:pt x="61" y="137"/>
                    <a:pt x="59" y="136"/>
                    <a:pt x="58" y="133"/>
                  </a:cubicBezTo>
                  <a:cubicBezTo>
                    <a:pt x="52" y="115"/>
                    <a:pt x="45" y="98"/>
                    <a:pt x="39" y="80"/>
                  </a:cubicBezTo>
                  <a:cubicBezTo>
                    <a:pt x="31" y="61"/>
                    <a:pt x="24" y="42"/>
                    <a:pt x="17" y="23"/>
                  </a:cubicBezTo>
                  <a:cubicBezTo>
                    <a:pt x="16" y="20"/>
                    <a:pt x="15" y="17"/>
                    <a:pt x="13" y="14"/>
                  </a:cubicBezTo>
                  <a:cubicBezTo>
                    <a:pt x="11" y="10"/>
                    <a:pt x="8" y="8"/>
                    <a:pt x="4" y="7"/>
                  </a:cubicBezTo>
                  <a:cubicBezTo>
                    <a:pt x="3" y="7"/>
                    <a:pt x="2" y="7"/>
                    <a:pt x="0" y="7"/>
                  </a:cubicBezTo>
                  <a:cubicBezTo>
                    <a:pt x="0" y="4"/>
                    <a:pt x="0" y="2"/>
                    <a:pt x="0" y="0"/>
                  </a:cubicBezTo>
                  <a:cubicBezTo>
                    <a:pt x="16" y="0"/>
                    <a:pt x="31" y="0"/>
                    <a:pt x="47" y="0"/>
                  </a:cubicBezTo>
                  <a:cubicBezTo>
                    <a:pt x="47" y="2"/>
                    <a:pt x="47" y="4"/>
                    <a:pt x="47" y="7"/>
                  </a:cubicBezTo>
                  <a:cubicBezTo>
                    <a:pt x="44" y="7"/>
                    <a:pt x="42" y="7"/>
                    <a:pt x="39" y="8"/>
                  </a:cubicBezTo>
                  <a:cubicBezTo>
                    <a:pt x="34" y="8"/>
                    <a:pt x="33" y="10"/>
                    <a:pt x="34" y="15"/>
                  </a:cubicBezTo>
                  <a:cubicBezTo>
                    <a:pt x="34" y="17"/>
                    <a:pt x="35" y="19"/>
                    <a:pt x="35" y="20"/>
                  </a:cubicBezTo>
                  <a:cubicBezTo>
                    <a:pt x="46" y="51"/>
                    <a:pt x="57" y="81"/>
                    <a:pt x="68" y="112"/>
                  </a:cubicBezTo>
                  <a:cubicBezTo>
                    <a:pt x="69" y="113"/>
                    <a:pt x="69" y="114"/>
                    <a:pt x="70" y="116"/>
                  </a:cubicBezTo>
                  <a:cubicBezTo>
                    <a:pt x="71" y="114"/>
                    <a:pt x="71" y="113"/>
                    <a:pt x="72" y="113"/>
                  </a:cubicBezTo>
                  <a:cubicBezTo>
                    <a:pt x="83" y="81"/>
                    <a:pt x="94" y="50"/>
                    <a:pt x="106" y="18"/>
                  </a:cubicBezTo>
                  <a:cubicBezTo>
                    <a:pt x="106" y="17"/>
                    <a:pt x="106" y="17"/>
                    <a:pt x="106" y="16"/>
                  </a:cubicBezTo>
                  <a:cubicBezTo>
                    <a:pt x="107" y="10"/>
                    <a:pt x="106" y="8"/>
                    <a:pt x="101" y="7"/>
                  </a:cubicBezTo>
                  <a:cubicBezTo>
                    <a:pt x="98" y="7"/>
                    <a:pt x="96" y="7"/>
                    <a:pt x="94" y="7"/>
                  </a:cubicBezTo>
                  <a:cubicBezTo>
                    <a:pt x="94" y="4"/>
                    <a:pt x="94" y="2"/>
                    <a:pt x="94" y="0"/>
                  </a:cubicBezTo>
                  <a:cubicBezTo>
                    <a:pt x="106" y="0"/>
                    <a:pt x="119" y="0"/>
                    <a:pt x="133" y="0"/>
                  </a:cubicBezTo>
                  <a:cubicBezTo>
                    <a:pt x="133" y="2"/>
                    <a:pt x="133" y="4"/>
                    <a:pt x="133" y="7"/>
                  </a:cubicBezTo>
                  <a:cubicBezTo>
                    <a:pt x="132" y="7"/>
                    <a:pt x="131" y="7"/>
                    <a:pt x="130" y="7"/>
                  </a:cubicBezTo>
                  <a:cubicBezTo>
                    <a:pt x="124" y="8"/>
                    <a:pt x="121" y="11"/>
                    <a:pt x="119" y="16"/>
                  </a:cubicBezTo>
                  <a:cubicBezTo>
                    <a:pt x="116" y="24"/>
                    <a:pt x="113" y="31"/>
                    <a:pt x="110" y="38"/>
                  </a:cubicBezTo>
                  <a:cubicBezTo>
                    <a:pt x="98" y="70"/>
                    <a:pt x="86" y="101"/>
                    <a:pt x="74" y="133"/>
                  </a:cubicBezTo>
                  <a:cubicBezTo>
                    <a:pt x="74" y="134"/>
                    <a:pt x="73" y="135"/>
                    <a:pt x="73" y="1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21" name="Freeform 31">
              <a:extLst>
                <a:ext uri="{FF2B5EF4-FFF2-40B4-BE49-F238E27FC236}">
                  <a16:creationId xmlns:a16="http://schemas.microsoft.com/office/drawing/2014/main" id="{EF45850D-FCD2-13F4-4A61-57F1257BD854}"/>
                </a:ext>
              </a:extLst>
            </p:cNvPr>
            <p:cNvSpPr>
              <a:spLocks/>
            </p:cNvSpPr>
            <p:nvPr/>
          </p:nvSpPr>
          <p:spPr bwMode="auto">
            <a:xfrm>
              <a:off x="9844855" y="3891177"/>
              <a:ext cx="342807" cy="384457"/>
            </a:xfrm>
            <a:custGeom>
              <a:avLst/>
              <a:gdLst>
                <a:gd name="T0" fmla="*/ 85 w 120"/>
                <a:gd name="T1" fmla="*/ 127 h 135"/>
                <a:gd name="T2" fmla="*/ 85 w 120"/>
                <a:gd name="T3" fmla="*/ 134 h 135"/>
                <a:gd name="T4" fmla="*/ 35 w 120"/>
                <a:gd name="T5" fmla="*/ 134 h 135"/>
                <a:gd name="T6" fmla="*/ 35 w 120"/>
                <a:gd name="T7" fmla="*/ 127 h 135"/>
                <a:gd name="T8" fmla="*/ 44 w 120"/>
                <a:gd name="T9" fmla="*/ 126 h 135"/>
                <a:gd name="T10" fmla="*/ 50 w 120"/>
                <a:gd name="T11" fmla="*/ 120 h 135"/>
                <a:gd name="T12" fmla="*/ 51 w 120"/>
                <a:gd name="T13" fmla="*/ 113 h 135"/>
                <a:gd name="T14" fmla="*/ 51 w 120"/>
                <a:gd name="T15" fmla="*/ 85 h 135"/>
                <a:gd name="T16" fmla="*/ 50 w 120"/>
                <a:gd name="T17" fmla="*/ 79 h 135"/>
                <a:gd name="T18" fmla="*/ 17 w 120"/>
                <a:gd name="T19" fmla="*/ 19 h 135"/>
                <a:gd name="T20" fmla="*/ 15 w 120"/>
                <a:gd name="T21" fmla="*/ 15 h 135"/>
                <a:gd name="T22" fmla="*/ 3 w 120"/>
                <a:gd name="T23" fmla="*/ 7 h 135"/>
                <a:gd name="T24" fmla="*/ 0 w 120"/>
                <a:gd name="T25" fmla="*/ 7 h 135"/>
                <a:gd name="T26" fmla="*/ 0 w 120"/>
                <a:gd name="T27" fmla="*/ 0 h 135"/>
                <a:gd name="T28" fmla="*/ 48 w 120"/>
                <a:gd name="T29" fmla="*/ 0 h 135"/>
                <a:gd name="T30" fmla="*/ 48 w 120"/>
                <a:gd name="T31" fmla="*/ 7 h 135"/>
                <a:gd name="T32" fmla="*/ 40 w 120"/>
                <a:gd name="T33" fmla="*/ 7 h 135"/>
                <a:gd name="T34" fmla="*/ 36 w 120"/>
                <a:gd name="T35" fmla="*/ 14 h 135"/>
                <a:gd name="T36" fmla="*/ 37 w 120"/>
                <a:gd name="T37" fmla="*/ 18 h 135"/>
                <a:gd name="T38" fmla="*/ 61 w 120"/>
                <a:gd name="T39" fmla="*/ 64 h 135"/>
                <a:gd name="T40" fmla="*/ 63 w 120"/>
                <a:gd name="T41" fmla="*/ 68 h 135"/>
                <a:gd name="T42" fmla="*/ 66 w 120"/>
                <a:gd name="T43" fmla="*/ 64 h 135"/>
                <a:gd name="T44" fmla="*/ 91 w 120"/>
                <a:gd name="T45" fmla="*/ 18 h 135"/>
                <a:gd name="T46" fmla="*/ 93 w 120"/>
                <a:gd name="T47" fmla="*/ 12 h 135"/>
                <a:gd name="T48" fmla="*/ 90 w 120"/>
                <a:gd name="T49" fmla="*/ 8 h 135"/>
                <a:gd name="T50" fmla="*/ 81 w 120"/>
                <a:gd name="T51" fmla="*/ 7 h 135"/>
                <a:gd name="T52" fmla="*/ 81 w 120"/>
                <a:gd name="T53" fmla="*/ 0 h 135"/>
                <a:gd name="T54" fmla="*/ 120 w 120"/>
                <a:gd name="T55" fmla="*/ 0 h 135"/>
                <a:gd name="T56" fmla="*/ 120 w 120"/>
                <a:gd name="T57" fmla="*/ 7 h 135"/>
                <a:gd name="T58" fmla="*/ 115 w 120"/>
                <a:gd name="T59" fmla="*/ 8 h 135"/>
                <a:gd name="T60" fmla="*/ 108 w 120"/>
                <a:gd name="T61" fmla="*/ 12 h 135"/>
                <a:gd name="T62" fmla="*/ 103 w 120"/>
                <a:gd name="T63" fmla="*/ 19 h 135"/>
                <a:gd name="T64" fmla="*/ 71 w 120"/>
                <a:gd name="T65" fmla="*/ 75 h 135"/>
                <a:gd name="T66" fmla="*/ 69 w 120"/>
                <a:gd name="T67" fmla="*/ 82 h 135"/>
                <a:gd name="T68" fmla="*/ 69 w 120"/>
                <a:gd name="T69" fmla="*/ 111 h 135"/>
                <a:gd name="T70" fmla="*/ 69 w 120"/>
                <a:gd name="T71" fmla="*/ 118 h 135"/>
                <a:gd name="T72" fmla="*/ 77 w 120"/>
                <a:gd name="T73" fmla="*/ 126 h 135"/>
                <a:gd name="T74" fmla="*/ 85 w 120"/>
                <a:gd name="T75" fmla="*/ 12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0" h="135">
                  <a:moveTo>
                    <a:pt x="85" y="127"/>
                  </a:moveTo>
                  <a:cubicBezTo>
                    <a:pt x="85" y="130"/>
                    <a:pt x="85" y="132"/>
                    <a:pt x="85" y="134"/>
                  </a:cubicBezTo>
                  <a:cubicBezTo>
                    <a:pt x="81" y="135"/>
                    <a:pt x="44" y="135"/>
                    <a:pt x="35" y="134"/>
                  </a:cubicBezTo>
                  <a:cubicBezTo>
                    <a:pt x="35" y="132"/>
                    <a:pt x="35" y="130"/>
                    <a:pt x="35" y="127"/>
                  </a:cubicBezTo>
                  <a:cubicBezTo>
                    <a:pt x="38" y="127"/>
                    <a:pt x="41" y="126"/>
                    <a:pt x="44" y="126"/>
                  </a:cubicBezTo>
                  <a:cubicBezTo>
                    <a:pt x="48" y="126"/>
                    <a:pt x="50" y="124"/>
                    <a:pt x="50" y="120"/>
                  </a:cubicBezTo>
                  <a:cubicBezTo>
                    <a:pt x="51" y="118"/>
                    <a:pt x="51" y="115"/>
                    <a:pt x="51" y="113"/>
                  </a:cubicBezTo>
                  <a:cubicBezTo>
                    <a:pt x="51" y="104"/>
                    <a:pt x="51" y="95"/>
                    <a:pt x="51" y="85"/>
                  </a:cubicBezTo>
                  <a:cubicBezTo>
                    <a:pt x="51" y="83"/>
                    <a:pt x="51" y="81"/>
                    <a:pt x="50" y="79"/>
                  </a:cubicBezTo>
                  <a:cubicBezTo>
                    <a:pt x="39" y="59"/>
                    <a:pt x="28" y="39"/>
                    <a:pt x="17" y="19"/>
                  </a:cubicBezTo>
                  <a:cubicBezTo>
                    <a:pt x="16" y="17"/>
                    <a:pt x="15" y="16"/>
                    <a:pt x="15" y="15"/>
                  </a:cubicBezTo>
                  <a:cubicBezTo>
                    <a:pt x="12" y="10"/>
                    <a:pt x="9" y="7"/>
                    <a:pt x="3" y="7"/>
                  </a:cubicBezTo>
                  <a:cubicBezTo>
                    <a:pt x="2" y="7"/>
                    <a:pt x="1" y="7"/>
                    <a:pt x="0" y="7"/>
                  </a:cubicBezTo>
                  <a:cubicBezTo>
                    <a:pt x="0" y="4"/>
                    <a:pt x="0" y="2"/>
                    <a:pt x="0" y="0"/>
                  </a:cubicBezTo>
                  <a:cubicBezTo>
                    <a:pt x="16" y="0"/>
                    <a:pt x="31" y="0"/>
                    <a:pt x="48" y="0"/>
                  </a:cubicBezTo>
                  <a:cubicBezTo>
                    <a:pt x="48" y="2"/>
                    <a:pt x="48" y="4"/>
                    <a:pt x="48" y="7"/>
                  </a:cubicBezTo>
                  <a:cubicBezTo>
                    <a:pt x="45" y="7"/>
                    <a:pt x="42" y="7"/>
                    <a:pt x="40" y="7"/>
                  </a:cubicBezTo>
                  <a:cubicBezTo>
                    <a:pt x="35" y="8"/>
                    <a:pt x="34" y="10"/>
                    <a:pt x="36" y="14"/>
                  </a:cubicBezTo>
                  <a:cubicBezTo>
                    <a:pt x="36" y="15"/>
                    <a:pt x="37" y="17"/>
                    <a:pt x="37" y="18"/>
                  </a:cubicBezTo>
                  <a:cubicBezTo>
                    <a:pt x="45" y="33"/>
                    <a:pt x="53" y="49"/>
                    <a:pt x="61" y="64"/>
                  </a:cubicBezTo>
                  <a:cubicBezTo>
                    <a:pt x="61" y="65"/>
                    <a:pt x="62" y="66"/>
                    <a:pt x="63" y="68"/>
                  </a:cubicBezTo>
                  <a:cubicBezTo>
                    <a:pt x="64" y="66"/>
                    <a:pt x="65" y="65"/>
                    <a:pt x="66" y="64"/>
                  </a:cubicBezTo>
                  <a:cubicBezTo>
                    <a:pt x="74" y="49"/>
                    <a:pt x="82" y="34"/>
                    <a:pt x="91" y="18"/>
                  </a:cubicBezTo>
                  <a:cubicBezTo>
                    <a:pt x="92" y="16"/>
                    <a:pt x="93" y="14"/>
                    <a:pt x="93" y="12"/>
                  </a:cubicBezTo>
                  <a:cubicBezTo>
                    <a:pt x="94" y="9"/>
                    <a:pt x="93" y="8"/>
                    <a:pt x="90" y="8"/>
                  </a:cubicBezTo>
                  <a:cubicBezTo>
                    <a:pt x="87" y="7"/>
                    <a:pt x="85" y="7"/>
                    <a:pt x="81" y="7"/>
                  </a:cubicBezTo>
                  <a:cubicBezTo>
                    <a:pt x="81" y="4"/>
                    <a:pt x="81" y="2"/>
                    <a:pt x="81" y="0"/>
                  </a:cubicBezTo>
                  <a:cubicBezTo>
                    <a:pt x="94" y="0"/>
                    <a:pt x="107" y="0"/>
                    <a:pt x="120" y="0"/>
                  </a:cubicBezTo>
                  <a:cubicBezTo>
                    <a:pt x="120" y="2"/>
                    <a:pt x="120" y="4"/>
                    <a:pt x="120" y="7"/>
                  </a:cubicBezTo>
                  <a:cubicBezTo>
                    <a:pt x="119" y="7"/>
                    <a:pt x="117" y="7"/>
                    <a:pt x="115" y="8"/>
                  </a:cubicBezTo>
                  <a:cubicBezTo>
                    <a:pt x="112" y="8"/>
                    <a:pt x="109" y="9"/>
                    <a:pt x="108" y="12"/>
                  </a:cubicBezTo>
                  <a:cubicBezTo>
                    <a:pt x="106" y="14"/>
                    <a:pt x="104" y="17"/>
                    <a:pt x="103" y="19"/>
                  </a:cubicBezTo>
                  <a:cubicBezTo>
                    <a:pt x="92" y="38"/>
                    <a:pt x="81" y="56"/>
                    <a:pt x="71" y="75"/>
                  </a:cubicBezTo>
                  <a:cubicBezTo>
                    <a:pt x="69" y="77"/>
                    <a:pt x="68" y="80"/>
                    <a:pt x="69" y="82"/>
                  </a:cubicBezTo>
                  <a:cubicBezTo>
                    <a:pt x="69" y="92"/>
                    <a:pt x="69" y="102"/>
                    <a:pt x="69" y="111"/>
                  </a:cubicBezTo>
                  <a:cubicBezTo>
                    <a:pt x="69" y="114"/>
                    <a:pt x="69" y="116"/>
                    <a:pt x="69" y="118"/>
                  </a:cubicBezTo>
                  <a:cubicBezTo>
                    <a:pt x="70" y="124"/>
                    <a:pt x="71" y="125"/>
                    <a:pt x="77" y="126"/>
                  </a:cubicBezTo>
                  <a:cubicBezTo>
                    <a:pt x="80" y="126"/>
                    <a:pt x="82" y="127"/>
                    <a:pt x="85" y="1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22" name="Freeform 32">
              <a:extLst>
                <a:ext uri="{FF2B5EF4-FFF2-40B4-BE49-F238E27FC236}">
                  <a16:creationId xmlns:a16="http://schemas.microsoft.com/office/drawing/2014/main" id="{5761CF18-E8D3-DF75-57AC-0A0329A93743}"/>
                </a:ext>
              </a:extLst>
            </p:cNvPr>
            <p:cNvSpPr>
              <a:spLocks/>
            </p:cNvSpPr>
            <p:nvPr/>
          </p:nvSpPr>
          <p:spPr bwMode="auto">
            <a:xfrm>
              <a:off x="9514863" y="3878362"/>
              <a:ext cx="329992" cy="394068"/>
            </a:xfrm>
            <a:custGeom>
              <a:avLst/>
              <a:gdLst>
                <a:gd name="T0" fmla="*/ 108 w 116"/>
                <a:gd name="T1" fmla="*/ 42 h 139"/>
                <a:gd name="T2" fmla="*/ 102 w 116"/>
                <a:gd name="T3" fmla="*/ 29 h 139"/>
                <a:gd name="T4" fmla="*/ 72 w 116"/>
                <a:gd name="T5" fmla="*/ 14 h 139"/>
                <a:gd name="T6" fmla="*/ 67 w 116"/>
                <a:gd name="T7" fmla="*/ 18 h 139"/>
                <a:gd name="T8" fmla="*/ 66 w 116"/>
                <a:gd name="T9" fmla="*/ 24 h 139"/>
                <a:gd name="T10" fmla="*/ 66 w 116"/>
                <a:gd name="T11" fmla="*/ 115 h 139"/>
                <a:gd name="T12" fmla="*/ 67 w 116"/>
                <a:gd name="T13" fmla="*/ 123 h 139"/>
                <a:gd name="T14" fmla="*/ 75 w 116"/>
                <a:gd name="T15" fmla="*/ 131 h 139"/>
                <a:gd name="T16" fmla="*/ 83 w 116"/>
                <a:gd name="T17" fmla="*/ 132 h 139"/>
                <a:gd name="T18" fmla="*/ 83 w 116"/>
                <a:gd name="T19" fmla="*/ 139 h 139"/>
                <a:gd name="T20" fmla="*/ 33 w 116"/>
                <a:gd name="T21" fmla="*/ 139 h 139"/>
                <a:gd name="T22" fmla="*/ 33 w 116"/>
                <a:gd name="T23" fmla="*/ 132 h 139"/>
                <a:gd name="T24" fmla="*/ 41 w 116"/>
                <a:gd name="T25" fmla="*/ 131 h 139"/>
                <a:gd name="T26" fmla="*/ 49 w 116"/>
                <a:gd name="T27" fmla="*/ 123 h 139"/>
                <a:gd name="T28" fmla="*/ 49 w 116"/>
                <a:gd name="T29" fmla="*/ 118 h 139"/>
                <a:gd name="T30" fmla="*/ 49 w 116"/>
                <a:gd name="T31" fmla="*/ 22 h 139"/>
                <a:gd name="T32" fmla="*/ 41 w 116"/>
                <a:gd name="T33" fmla="*/ 14 h 139"/>
                <a:gd name="T34" fmla="*/ 32 w 116"/>
                <a:gd name="T35" fmla="*/ 15 h 139"/>
                <a:gd name="T36" fmla="*/ 18 w 116"/>
                <a:gd name="T37" fmla="*/ 23 h 139"/>
                <a:gd name="T38" fmla="*/ 11 w 116"/>
                <a:gd name="T39" fmla="*/ 36 h 139"/>
                <a:gd name="T40" fmla="*/ 8 w 116"/>
                <a:gd name="T41" fmla="*/ 42 h 139"/>
                <a:gd name="T42" fmla="*/ 0 w 116"/>
                <a:gd name="T43" fmla="*/ 39 h 139"/>
                <a:gd name="T44" fmla="*/ 13 w 116"/>
                <a:gd name="T45" fmla="*/ 0 h 139"/>
                <a:gd name="T46" fmla="*/ 19 w 116"/>
                <a:gd name="T47" fmla="*/ 0 h 139"/>
                <a:gd name="T48" fmla="*/ 21 w 116"/>
                <a:gd name="T49" fmla="*/ 4 h 139"/>
                <a:gd name="T50" fmla="*/ 95 w 116"/>
                <a:gd name="T51" fmla="*/ 4 h 139"/>
                <a:gd name="T52" fmla="*/ 97 w 116"/>
                <a:gd name="T53" fmla="*/ 0 h 139"/>
                <a:gd name="T54" fmla="*/ 103 w 116"/>
                <a:gd name="T55" fmla="*/ 0 h 139"/>
                <a:gd name="T56" fmla="*/ 116 w 116"/>
                <a:gd name="T57" fmla="*/ 39 h 139"/>
                <a:gd name="T58" fmla="*/ 108 w 116"/>
                <a:gd name="T59" fmla="*/ 42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6" h="139">
                  <a:moveTo>
                    <a:pt x="108" y="42"/>
                  </a:moveTo>
                  <a:cubicBezTo>
                    <a:pt x="106" y="37"/>
                    <a:pt x="104" y="33"/>
                    <a:pt x="102" y="29"/>
                  </a:cubicBezTo>
                  <a:cubicBezTo>
                    <a:pt x="96" y="17"/>
                    <a:pt x="85" y="13"/>
                    <a:pt x="72" y="14"/>
                  </a:cubicBezTo>
                  <a:cubicBezTo>
                    <a:pt x="68" y="14"/>
                    <a:pt x="67" y="15"/>
                    <a:pt x="67" y="18"/>
                  </a:cubicBezTo>
                  <a:cubicBezTo>
                    <a:pt x="66" y="20"/>
                    <a:pt x="66" y="22"/>
                    <a:pt x="66" y="24"/>
                  </a:cubicBezTo>
                  <a:cubicBezTo>
                    <a:pt x="66" y="54"/>
                    <a:pt x="66" y="85"/>
                    <a:pt x="66" y="115"/>
                  </a:cubicBezTo>
                  <a:cubicBezTo>
                    <a:pt x="66" y="118"/>
                    <a:pt x="67" y="120"/>
                    <a:pt x="67" y="123"/>
                  </a:cubicBezTo>
                  <a:cubicBezTo>
                    <a:pt x="68" y="128"/>
                    <a:pt x="70" y="130"/>
                    <a:pt x="75" y="131"/>
                  </a:cubicBezTo>
                  <a:cubicBezTo>
                    <a:pt x="78" y="131"/>
                    <a:pt x="80" y="132"/>
                    <a:pt x="83" y="132"/>
                  </a:cubicBezTo>
                  <a:cubicBezTo>
                    <a:pt x="83" y="134"/>
                    <a:pt x="83" y="137"/>
                    <a:pt x="83" y="139"/>
                  </a:cubicBezTo>
                  <a:cubicBezTo>
                    <a:pt x="66" y="139"/>
                    <a:pt x="50" y="139"/>
                    <a:pt x="33" y="139"/>
                  </a:cubicBezTo>
                  <a:cubicBezTo>
                    <a:pt x="33" y="137"/>
                    <a:pt x="33" y="135"/>
                    <a:pt x="33" y="132"/>
                  </a:cubicBezTo>
                  <a:cubicBezTo>
                    <a:pt x="36" y="132"/>
                    <a:pt x="39" y="131"/>
                    <a:pt x="41" y="131"/>
                  </a:cubicBezTo>
                  <a:cubicBezTo>
                    <a:pt x="47" y="130"/>
                    <a:pt x="49" y="128"/>
                    <a:pt x="49" y="123"/>
                  </a:cubicBezTo>
                  <a:cubicBezTo>
                    <a:pt x="49" y="121"/>
                    <a:pt x="49" y="120"/>
                    <a:pt x="49" y="118"/>
                  </a:cubicBezTo>
                  <a:cubicBezTo>
                    <a:pt x="49" y="86"/>
                    <a:pt x="49" y="54"/>
                    <a:pt x="49" y="22"/>
                  </a:cubicBezTo>
                  <a:cubicBezTo>
                    <a:pt x="49" y="14"/>
                    <a:pt x="49" y="13"/>
                    <a:pt x="41" y="14"/>
                  </a:cubicBezTo>
                  <a:cubicBezTo>
                    <a:pt x="38" y="14"/>
                    <a:pt x="35" y="14"/>
                    <a:pt x="32" y="15"/>
                  </a:cubicBezTo>
                  <a:cubicBezTo>
                    <a:pt x="26" y="16"/>
                    <a:pt x="21" y="18"/>
                    <a:pt x="18" y="23"/>
                  </a:cubicBezTo>
                  <a:cubicBezTo>
                    <a:pt x="15" y="27"/>
                    <a:pt x="13" y="32"/>
                    <a:pt x="11" y="36"/>
                  </a:cubicBezTo>
                  <a:cubicBezTo>
                    <a:pt x="10" y="38"/>
                    <a:pt x="9" y="40"/>
                    <a:pt x="8" y="42"/>
                  </a:cubicBezTo>
                  <a:cubicBezTo>
                    <a:pt x="5" y="41"/>
                    <a:pt x="3" y="40"/>
                    <a:pt x="0" y="39"/>
                  </a:cubicBezTo>
                  <a:cubicBezTo>
                    <a:pt x="5" y="26"/>
                    <a:pt x="9" y="13"/>
                    <a:pt x="13" y="0"/>
                  </a:cubicBezTo>
                  <a:cubicBezTo>
                    <a:pt x="15" y="0"/>
                    <a:pt x="17" y="0"/>
                    <a:pt x="19" y="0"/>
                  </a:cubicBezTo>
                  <a:cubicBezTo>
                    <a:pt x="20" y="1"/>
                    <a:pt x="20" y="3"/>
                    <a:pt x="21" y="4"/>
                  </a:cubicBezTo>
                  <a:cubicBezTo>
                    <a:pt x="46" y="4"/>
                    <a:pt x="70" y="4"/>
                    <a:pt x="95" y="4"/>
                  </a:cubicBezTo>
                  <a:cubicBezTo>
                    <a:pt x="95" y="3"/>
                    <a:pt x="96" y="1"/>
                    <a:pt x="97" y="0"/>
                  </a:cubicBezTo>
                  <a:cubicBezTo>
                    <a:pt x="98" y="0"/>
                    <a:pt x="100" y="0"/>
                    <a:pt x="103" y="0"/>
                  </a:cubicBezTo>
                  <a:cubicBezTo>
                    <a:pt x="107" y="13"/>
                    <a:pt x="112" y="26"/>
                    <a:pt x="116" y="39"/>
                  </a:cubicBezTo>
                  <a:cubicBezTo>
                    <a:pt x="113" y="40"/>
                    <a:pt x="111" y="41"/>
                    <a:pt x="108" y="4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23" name="Freeform 33">
              <a:extLst>
                <a:ext uri="{FF2B5EF4-FFF2-40B4-BE49-F238E27FC236}">
                  <a16:creationId xmlns:a16="http://schemas.microsoft.com/office/drawing/2014/main" id="{7227401F-45D5-B6CB-5151-071CA9F2E308}"/>
                </a:ext>
              </a:extLst>
            </p:cNvPr>
            <p:cNvSpPr>
              <a:spLocks/>
            </p:cNvSpPr>
            <p:nvPr/>
          </p:nvSpPr>
          <p:spPr bwMode="auto">
            <a:xfrm>
              <a:off x="5715150" y="3891177"/>
              <a:ext cx="140967" cy="381253"/>
            </a:xfrm>
            <a:custGeom>
              <a:avLst/>
              <a:gdLst>
                <a:gd name="T0" fmla="*/ 0 w 50"/>
                <a:gd name="T1" fmla="*/ 134 h 134"/>
                <a:gd name="T2" fmla="*/ 0 w 50"/>
                <a:gd name="T3" fmla="*/ 127 h 134"/>
                <a:gd name="T4" fmla="*/ 9 w 50"/>
                <a:gd name="T5" fmla="*/ 126 h 134"/>
                <a:gd name="T6" fmla="*/ 16 w 50"/>
                <a:gd name="T7" fmla="*/ 119 h 134"/>
                <a:gd name="T8" fmla="*/ 16 w 50"/>
                <a:gd name="T9" fmla="*/ 113 h 134"/>
                <a:gd name="T10" fmla="*/ 16 w 50"/>
                <a:gd name="T11" fmla="*/ 21 h 134"/>
                <a:gd name="T12" fmla="*/ 16 w 50"/>
                <a:gd name="T13" fmla="*/ 13 h 134"/>
                <a:gd name="T14" fmla="*/ 9 w 50"/>
                <a:gd name="T15" fmla="*/ 8 h 134"/>
                <a:gd name="T16" fmla="*/ 1 w 50"/>
                <a:gd name="T17" fmla="*/ 7 h 134"/>
                <a:gd name="T18" fmla="*/ 1 w 50"/>
                <a:gd name="T19" fmla="*/ 0 h 134"/>
                <a:gd name="T20" fmla="*/ 49 w 50"/>
                <a:gd name="T21" fmla="*/ 0 h 134"/>
                <a:gd name="T22" fmla="*/ 49 w 50"/>
                <a:gd name="T23" fmla="*/ 7 h 134"/>
                <a:gd name="T24" fmla="*/ 42 w 50"/>
                <a:gd name="T25" fmla="*/ 8 h 134"/>
                <a:gd name="T26" fmla="*/ 34 w 50"/>
                <a:gd name="T27" fmla="*/ 15 h 134"/>
                <a:gd name="T28" fmla="*/ 33 w 50"/>
                <a:gd name="T29" fmla="*/ 23 h 134"/>
                <a:gd name="T30" fmla="*/ 33 w 50"/>
                <a:gd name="T31" fmla="*/ 113 h 134"/>
                <a:gd name="T32" fmla="*/ 46 w 50"/>
                <a:gd name="T33" fmla="*/ 127 h 134"/>
                <a:gd name="T34" fmla="*/ 49 w 50"/>
                <a:gd name="T35" fmla="*/ 127 h 134"/>
                <a:gd name="T36" fmla="*/ 50 w 50"/>
                <a:gd name="T37" fmla="*/ 131 h 134"/>
                <a:gd name="T38" fmla="*/ 49 w 50"/>
                <a:gd name="T39" fmla="*/ 134 h 134"/>
                <a:gd name="T40" fmla="*/ 0 w 50"/>
                <a:gd name="T41"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4">
                  <a:moveTo>
                    <a:pt x="0" y="134"/>
                  </a:moveTo>
                  <a:cubicBezTo>
                    <a:pt x="0" y="132"/>
                    <a:pt x="0" y="130"/>
                    <a:pt x="0" y="127"/>
                  </a:cubicBezTo>
                  <a:cubicBezTo>
                    <a:pt x="3" y="127"/>
                    <a:pt x="6" y="127"/>
                    <a:pt x="9" y="126"/>
                  </a:cubicBezTo>
                  <a:cubicBezTo>
                    <a:pt x="13" y="125"/>
                    <a:pt x="15" y="124"/>
                    <a:pt x="16" y="119"/>
                  </a:cubicBezTo>
                  <a:cubicBezTo>
                    <a:pt x="16" y="117"/>
                    <a:pt x="16" y="115"/>
                    <a:pt x="16" y="113"/>
                  </a:cubicBezTo>
                  <a:cubicBezTo>
                    <a:pt x="16" y="82"/>
                    <a:pt x="16" y="52"/>
                    <a:pt x="16" y="21"/>
                  </a:cubicBezTo>
                  <a:cubicBezTo>
                    <a:pt x="16" y="18"/>
                    <a:pt x="16" y="16"/>
                    <a:pt x="16" y="13"/>
                  </a:cubicBezTo>
                  <a:cubicBezTo>
                    <a:pt x="15" y="10"/>
                    <a:pt x="13" y="8"/>
                    <a:pt x="9" y="8"/>
                  </a:cubicBezTo>
                  <a:cubicBezTo>
                    <a:pt x="6" y="7"/>
                    <a:pt x="4" y="7"/>
                    <a:pt x="1" y="7"/>
                  </a:cubicBezTo>
                  <a:cubicBezTo>
                    <a:pt x="1" y="4"/>
                    <a:pt x="1" y="2"/>
                    <a:pt x="1" y="0"/>
                  </a:cubicBezTo>
                  <a:cubicBezTo>
                    <a:pt x="17" y="0"/>
                    <a:pt x="33" y="0"/>
                    <a:pt x="49" y="0"/>
                  </a:cubicBezTo>
                  <a:cubicBezTo>
                    <a:pt x="49" y="2"/>
                    <a:pt x="49" y="4"/>
                    <a:pt x="49" y="7"/>
                  </a:cubicBezTo>
                  <a:cubicBezTo>
                    <a:pt x="47" y="7"/>
                    <a:pt x="44" y="7"/>
                    <a:pt x="42" y="8"/>
                  </a:cubicBezTo>
                  <a:cubicBezTo>
                    <a:pt x="38" y="8"/>
                    <a:pt x="35" y="10"/>
                    <a:pt x="34" y="15"/>
                  </a:cubicBezTo>
                  <a:cubicBezTo>
                    <a:pt x="34" y="17"/>
                    <a:pt x="33" y="20"/>
                    <a:pt x="33" y="23"/>
                  </a:cubicBezTo>
                  <a:cubicBezTo>
                    <a:pt x="33" y="53"/>
                    <a:pt x="33" y="83"/>
                    <a:pt x="33" y="113"/>
                  </a:cubicBezTo>
                  <a:cubicBezTo>
                    <a:pt x="33" y="124"/>
                    <a:pt x="36" y="126"/>
                    <a:pt x="46" y="127"/>
                  </a:cubicBezTo>
                  <a:cubicBezTo>
                    <a:pt x="47" y="127"/>
                    <a:pt x="48" y="127"/>
                    <a:pt x="49" y="127"/>
                  </a:cubicBezTo>
                  <a:cubicBezTo>
                    <a:pt x="49" y="128"/>
                    <a:pt x="50" y="129"/>
                    <a:pt x="50" y="131"/>
                  </a:cubicBezTo>
                  <a:cubicBezTo>
                    <a:pt x="50" y="132"/>
                    <a:pt x="49" y="133"/>
                    <a:pt x="49" y="134"/>
                  </a:cubicBezTo>
                  <a:cubicBezTo>
                    <a:pt x="33" y="134"/>
                    <a:pt x="17" y="134"/>
                    <a:pt x="0" y="13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24" name="Freeform 34">
              <a:extLst>
                <a:ext uri="{FF2B5EF4-FFF2-40B4-BE49-F238E27FC236}">
                  <a16:creationId xmlns:a16="http://schemas.microsoft.com/office/drawing/2014/main" id="{630A8375-4327-8CB8-1CDC-6E5517F2B9A3}"/>
                </a:ext>
              </a:extLst>
            </p:cNvPr>
            <p:cNvSpPr>
              <a:spLocks/>
            </p:cNvSpPr>
            <p:nvPr/>
          </p:nvSpPr>
          <p:spPr bwMode="auto">
            <a:xfrm>
              <a:off x="9354673" y="3891177"/>
              <a:ext cx="137764" cy="384457"/>
            </a:xfrm>
            <a:custGeom>
              <a:avLst/>
              <a:gdLst>
                <a:gd name="T0" fmla="*/ 0 w 49"/>
                <a:gd name="T1" fmla="*/ 7 h 135"/>
                <a:gd name="T2" fmla="*/ 0 w 49"/>
                <a:gd name="T3" fmla="*/ 0 h 135"/>
                <a:gd name="T4" fmla="*/ 49 w 49"/>
                <a:gd name="T5" fmla="*/ 0 h 135"/>
                <a:gd name="T6" fmla="*/ 49 w 49"/>
                <a:gd name="T7" fmla="*/ 7 h 135"/>
                <a:gd name="T8" fmla="*/ 42 w 49"/>
                <a:gd name="T9" fmla="*/ 8 h 135"/>
                <a:gd name="T10" fmla="*/ 34 w 49"/>
                <a:gd name="T11" fmla="*/ 15 h 135"/>
                <a:gd name="T12" fmla="*/ 33 w 49"/>
                <a:gd name="T13" fmla="*/ 23 h 135"/>
                <a:gd name="T14" fmla="*/ 33 w 49"/>
                <a:gd name="T15" fmla="*/ 113 h 135"/>
                <a:gd name="T16" fmla="*/ 46 w 49"/>
                <a:gd name="T17" fmla="*/ 127 h 135"/>
                <a:gd name="T18" fmla="*/ 49 w 49"/>
                <a:gd name="T19" fmla="*/ 127 h 135"/>
                <a:gd name="T20" fmla="*/ 49 w 49"/>
                <a:gd name="T21" fmla="*/ 134 h 135"/>
                <a:gd name="T22" fmla="*/ 0 w 49"/>
                <a:gd name="T23" fmla="*/ 134 h 135"/>
                <a:gd name="T24" fmla="*/ 0 w 49"/>
                <a:gd name="T25" fmla="*/ 127 h 135"/>
                <a:gd name="T26" fmla="*/ 7 w 49"/>
                <a:gd name="T27" fmla="*/ 126 h 135"/>
                <a:gd name="T28" fmla="*/ 16 w 49"/>
                <a:gd name="T29" fmla="*/ 118 h 135"/>
                <a:gd name="T30" fmla="*/ 16 w 49"/>
                <a:gd name="T31" fmla="*/ 113 h 135"/>
                <a:gd name="T32" fmla="*/ 16 w 49"/>
                <a:gd name="T33" fmla="*/ 20 h 135"/>
                <a:gd name="T34" fmla="*/ 15 w 49"/>
                <a:gd name="T35" fmla="*/ 13 h 135"/>
                <a:gd name="T36" fmla="*/ 9 w 49"/>
                <a:gd name="T37" fmla="*/ 8 h 135"/>
                <a:gd name="T38" fmla="*/ 0 w 49"/>
                <a:gd name="T39" fmla="*/ 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 h="135">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5" y="10"/>
                    <a:pt x="34" y="15"/>
                  </a:cubicBezTo>
                  <a:cubicBezTo>
                    <a:pt x="33" y="18"/>
                    <a:pt x="33" y="20"/>
                    <a:pt x="33" y="23"/>
                  </a:cubicBezTo>
                  <a:cubicBezTo>
                    <a:pt x="33" y="53"/>
                    <a:pt x="33" y="83"/>
                    <a:pt x="33" y="113"/>
                  </a:cubicBezTo>
                  <a:cubicBezTo>
                    <a:pt x="33" y="124"/>
                    <a:pt x="35" y="126"/>
                    <a:pt x="46" y="127"/>
                  </a:cubicBezTo>
                  <a:cubicBezTo>
                    <a:pt x="47" y="127"/>
                    <a:pt x="48" y="127"/>
                    <a:pt x="49" y="127"/>
                  </a:cubicBezTo>
                  <a:cubicBezTo>
                    <a:pt x="49" y="129"/>
                    <a:pt x="49" y="132"/>
                    <a:pt x="49" y="134"/>
                  </a:cubicBezTo>
                  <a:cubicBezTo>
                    <a:pt x="45" y="135"/>
                    <a:pt x="9" y="135"/>
                    <a:pt x="0" y="134"/>
                  </a:cubicBezTo>
                  <a:cubicBezTo>
                    <a:pt x="0" y="132"/>
                    <a:pt x="0" y="130"/>
                    <a:pt x="0" y="127"/>
                  </a:cubicBezTo>
                  <a:cubicBezTo>
                    <a:pt x="3" y="127"/>
                    <a:pt x="5" y="127"/>
                    <a:pt x="7" y="126"/>
                  </a:cubicBezTo>
                  <a:cubicBezTo>
                    <a:pt x="13" y="126"/>
                    <a:pt x="15" y="124"/>
                    <a:pt x="16" y="118"/>
                  </a:cubicBezTo>
                  <a:cubicBezTo>
                    <a:pt x="16" y="117"/>
                    <a:pt x="16" y="115"/>
                    <a:pt x="16" y="113"/>
                  </a:cubicBezTo>
                  <a:cubicBezTo>
                    <a:pt x="16" y="82"/>
                    <a:pt x="16" y="51"/>
                    <a:pt x="16" y="20"/>
                  </a:cubicBezTo>
                  <a:cubicBezTo>
                    <a:pt x="16" y="18"/>
                    <a:pt x="15" y="16"/>
                    <a:pt x="15" y="13"/>
                  </a:cubicBezTo>
                  <a:cubicBezTo>
                    <a:pt x="14" y="10"/>
                    <a:pt x="12" y="8"/>
                    <a:pt x="9" y="8"/>
                  </a:cubicBezTo>
                  <a:cubicBezTo>
                    <a:pt x="6"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25" name="Freeform 35">
              <a:extLst>
                <a:ext uri="{FF2B5EF4-FFF2-40B4-BE49-F238E27FC236}">
                  <a16:creationId xmlns:a16="http://schemas.microsoft.com/office/drawing/2014/main" id="{B546661F-1BC3-091B-343D-26FA765F5CE6}"/>
                </a:ext>
              </a:extLst>
            </p:cNvPr>
            <p:cNvSpPr>
              <a:spLocks/>
            </p:cNvSpPr>
            <p:nvPr/>
          </p:nvSpPr>
          <p:spPr bwMode="auto">
            <a:xfrm>
              <a:off x="7675879" y="3891177"/>
              <a:ext cx="137764" cy="381253"/>
            </a:xfrm>
            <a:custGeom>
              <a:avLst/>
              <a:gdLst>
                <a:gd name="T0" fmla="*/ 0 w 49"/>
                <a:gd name="T1" fmla="*/ 7 h 134"/>
                <a:gd name="T2" fmla="*/ 0 w 49"/>
                <a:gd name="T3" fmla="*/ 0 h 134"/>
                <a:gd name="T4" fmla="*/ 49 w 49"/>
                <a:gd name="T5" fmla="*/ 0 h 134"/>
                <a:gd name="T6" fmla="*/ 49 w 49"/>
                <a:gd name="T7" fmla="*/ 7 h 134"/>
                <a:gd name="T8" fmla="*/ 42 w 49"/>
                <a:gd name="T9" fmla="*/ 8 h 134"/>
                <a:gd name="T10" fmla="*/ 34 w 49"/>
                <a:gd name="T11" fmla="*/ 15 h 134"/>
                <a:gd name="T12" fmla="*/ 33 w 49"/>
                <a:gd name="T13" fmla="*/ 23 h 134"/>
                <a:gd name="T14" fmla="*/ 33 w 49"/>
                <a:gd name="T15" fmla="*/ 112 h 134"/>
                <a:gd name="T16" fmla="*/ 34 w 49"/>
                <a:gd name="T17" fmla="*/ 120 h 134"/>
                <a:gd name="T18" fmla="*/ 40 w 49"/>
                <a:gd name="T19" fmla="*/ 126 h 134"/>
                <a:gd name="T20" fmla="*/ 49 w 49"/>
                <a:gd name="T21" fmla="*/ 127 h 134"/>
                <a:gd name="T22" fmla="*/ 49 w 49"/>
                <a:gd name="T23" fmla="*/ 134 h 134"/>
                <a:gd name="T24" fmla="*/ 0 w 49"/>
                <a:gd name="T25" fmla="*/ 134 h 134"/>
                <a:gd name="T26" fmla="*/ 0 w 49"/>
                <a:gd name="T27" fmla="*/ 127 h 134"/>
                <a:gd name="T28" fmla="*/ 8 w 49"/>
                <a:gd name="T29" fmla="*/ 126 h 134"/>
                <a:gd name="T30" fmla="*/ 15 w 49"/>
                <a:gd name="T31" fmla="*/ 119 h 134"/>
                <a:gd name="T32" fmla="*/ 16 w 49"/>
                <a:gd name="T33" fmla="*/ 110 h 134"/>
                <a:gd name="T34" fmla="*/ 16 w 49"/>
                <a:gd name="T35" fmla="*/ 25 h 134"/>
                <a:gd name="T36" fmla="*/ 15 w 49"/>
                <a:gd name="T37" fmla="*/ 15 h 134"/>
                <a:gd name="T38" fmla="*/ 8 w 49"/>
                <a:gd name="T39" fmla="*/ 8 h 134"/>
                <a:gd name="T40" fmla="*/ 0 w 49"/>
                <a:gd name="T41"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 h="134">
                  <a:moveTo>
                    <a:pt x="0" y="7"/>
                  </a:moveTo>
                  <a:cubicBezTo>
                    <a:pt x="0" y="4"/>
                    <a:pt x="0" y="2"/>
                    <a:pt x="0" y="0"/>
                  </a:cubicBezTo>
                  <a:cubicBezTo>
                    <a:pt x="16" y="0"/>
                    <a:pt x="32" y="0"/>
                    <a:pt x="49" y="0"/>
                  </a:cubicBezTo>
                  <a:cubicBezTo>
                    <a:pt x="49" y="2"/>
                    <a:pt x="49" y="4"/>
                    <a:pt x="49" y="7"/>
                  </a:cubicBezTo>
                  <a:cubicBezTo>
                    <a:pt x="46" y="7"/>
                    <a:pt x="44" y="7"/>
                    <a:pt x="42" y="8"/>
                  </a:cubicBezTo>
                  <a:cubicBezTo>
                    <a:pt x="37" y="8"/>
                    <a:pt x="34" y="10"/>
                    <a:pt x="34" y="15"/>
                  </a:cubicBezTo>
                  <a:cubicBezTo>
                    <a:pt x="33" y="18"/>
                    <a:pt x="33" y="21"/>
                    <a:pt x="33" y="23"/>
                  </a:cubicBezTo>
                  <a:cubicBezTo>
                    <a:pt x="33" y="53"/>
                    <a:pt x="33" y="83"/>
                    <a:pt x="33" y="112"/>
                  </a:cubicBezTo>
                  <a:cubicBezTo>
                    <a:pt x="33" y="115"/>
                    <a:pt x="33" y="118"/>
                    <a:pt x="34" y="120"/>
                  </a:cubicBezTo>
                  <a:cubicBezTo>
                    <a:pt x="34" y="124"/>
                    <a:pt x="36" y="126"/>
                    <a:pt x="40" y="126"/>
                  </a:cubicBezTo>
                  <a:cubicBezTo>
                    <a:pt x="43" y="126"/>
                    <a:pt x="45" y="127"/>
                    <a:pt x="49" y="127"/>
                  </a:cubicBezTo>
                  <a:cubicBezTo>
                    <a:pt x="49" y="129"/>
                    <a:pt x="49" y="132"/>
                    <a:pt x="49" y="134"/>
                  </a:cubicBezTo>
                  <a:cubicBezTo>
                    <a:pt x="33" y="134"/>
                    <a:pt x="16" y="134"/>
                    <a:pt x="0" y="134"/>
                  </a:cubicBezTo>
                  <a:cubicBezTo>
                    <a:pt x="0" y="132"/>
                    <a:pt x="0" y="130"/>
                    <a:pt x="0" y="127"/>
                  </a:cubicBezTo>
                  <a:cubicBezTo>
                    <a:pt x="3" y="127"/>
                    <a:pt x="6" y="127"/>
                    <a:pt x="8" y="126"/>
                  </a:cubicBezTo>
                  <a:cubicBezTo>
                    <a:pt x="13" y="125"/>
                    <a:pt x="15" y="123"/>
                    <a:pt x="15" y="119"/>
                  </a:cubicBezTo>
                  <a:cubicBezTo>
                    <a:pt x="16" y="116"/>
                    <a:pt x="16" y="113"/>
                    <a:pt x="16" y="110"/>
                  </a:cubicBezTo>
                  <a:cubicBezTo>
                    <a:pt x="16" y="81"/>
                    <a:pt x="16" y="53"/>
                    <a:pt x="16" y="25"/>
                  </a:cubicBezTo>
                  <a:cubicBezTo>
                    <a:pt x="16" y="21"/>
                    <a:pt x="16" y="18"/>
                    <a:pt x="15" y="15"/>
                  </a:cubicBezTo>
                  <a:cubicBezTo>
                    <a:pt x="15" y="10"/>
                    <a:pt x="13" y="8"/>
                    <a:pt x="8" y="8"/>
                  </a:cubicBezTo>
                  <a:cubicBezTo>
                    <a:pt x="5" y="7"/>
                    <a:pt x="3" y="7"/>
                    <a:pt x="0"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26" name="组合 25">
            <a:extLst>
              <a:ext uri="{FF2B5EF4-FFF2-40B4-BE49-F238E27FC236}">
                <a16:creationId xmlns:a16="http://schemas.microsoft.com/office/drawing/2014/main" id="{D8D0AD72-FD14-2E6D-F4D7-E662D78AF01E}"/>
              </a:ext>
            </a:extLst>
          </p:cNvPr>
          <p:cNvGrpSpPr/>
          <p:nvPr/>
        </p:nvGrpSpPr>
        <p:grpSpPr>
          <a:xfrm>
            <a:off x="1227744" y="593657"/>
            <a:ext cx="1112611" cy="360000"/>
            <a:chOff x="4606634" y="2048989"/>
            <a:chExt cx="5593843" cy="1598699"/>
          </a:xfrm>
          <a:solidFill>
            <a:schemeClr val="accent1">
              <a:alpha val="80000"/>
            </a:schemeClr>
          </a:solidFill>
        </p:grpSpPr>
        <p:sp>
          <p:nvSpPr>
            <p:cNvPr id="27" name="Freeform 9">
              <a:extLst>
                <a:ext uri="{FF2B5EF4-FFF2-40B4-BE49-F238E27FC236}">
                  <a16:creationId xmlns:a16="http://schemas.microsoft.com/office/drawing/2014/main" id="{6450C08E-C4AF-21B4-22B2-937240051185}"/>
                </a:ext>
              </a:extLst>
            </p:cNvPr>
            <p:cNvSpPr>
              <a:spLocks noEditPoints="1"/>
            </p:cNvSpPr>
            <p:nvPr/>
          </p:nvSpPr>
          <p:spPr bwMode="auto">
            <a:xfrm>
              <a:off x="9274578" y="2071415"/>
              <a:ext cx="925899" cy="1034829"/>
            </a:xfrm>
            <a:custGeom>
              <a:avLst/>
              <a:gdLst>
                <a:gd name="T0" fmla="*/ 324 w 325"/>
                <a:gd name="T1" fmla="*/ 106 h 363"/>
                <a:gd name="T2" fmla="*/ 283 w 325"/>
                <a:gd name="T3" fmla="*/ 179 h 363"/>
                <a:gd name="T4" fmla="*/ 247 w 325"/>
                <a:gd name="T5" fmla="*/ 214 h 363"/>
                <a:gd name="T6" fmla="*/ 241 w 325"/>
                <a:gd name="T7" fmla="*/ 228 h 363"/>
                <a:gd name="T8" fmla="*/ 271 w 325"/>
                <a:gd name="T9" fmla="*/ 230 h 363"/>
                <a:gd name="T10" fmla="*/ 282 w 325"/>
                <a:gd name="T11" fmla="*/ 240 h 363"/>
                <a:gd name="T12" fmla="*/ 269 w 325"/>
                <a:gd name="T13" fmla="*/ 277 h 363"/>
                <a:gd name="T14" fmla="*/ 223 w 325"/>
                <a:gd name="T15" fmla="*/ 316 h 363"/>
                <a:gd name="T16" fmla="*/ 176 w 325"/>
                <a:gd name="T17" fmla="*/ 340 h 363"/>
                <a:gd name="T18" fmla="*/ 160 w 325"/>
                <a:gd name="T19" fmla="*/ 339 h 363"/>
                <a:gd name="T20" fmla="*/ 165 w 325"/>
                <a:gd name="T21" fmla="*/ 329 h 363"/>
                <a:gd name="T22" fmla="*/ 195 w 325"/>
                <a:gd name="T23" fmla="*/ 302 h 363"/>
                <a:gd name="T24" fmla="*/ 214 w 325"/>
                <a:gd name="T25" fmla="*/ 282 h 363"/>
                <a:gd name="T26" fmla="*/ 223 w 325"/>
                <a:gd name="T27" fmla="*/ 265 h 363"/>
                <a:gd name="T28" fmla="*/ 220 w 325"/>
                <a:gd name="T29" fmla="*/ 257 h 363"/>
                <a:gd name="T30" fmla="*/ 179 w 325"/>
                <a:gd name="T31" fmla="*/ 289 h 363"/>
                <a:gd name="T32" fmla="*/ 106 w 325"/>
                <a:gd name="T33" fmla="*/ 335 h 363"/>
                <a:gd name="T34" fmla="*/ 20 w 325"/>
                <a:gd name="T35" fmla="*/ 363 h 363"/>
                <a:gd name="T36" fmla="*/ 4 w 325"/>
                <a:gd name="T37" fmla="*/ 360 h 363"/>
                <a:gd name="T38" fmla="*/ 78 w 325"/>
                <a:gd name="T39" fmla="*/ 306 h 363"/>
                <a:gd name="T40" fmla="*/ 102 w 325"/>
                <a:gd name="T41" fmla="*/ 295 h 363"/>
                <a:gd name="T42" fmla="*/ 208 w 325"/>
                <a:gd name="T43" fmla="*/ 238 h 363"/>
                <a:gd name="T44" fmla="*/ 207 w 325"/>
                <a:gd name="T45" fmla="*/ 232 h 363"/>
                <a:gd name="T46" fmla="*/ 171 w 325"/>
                <a:gd name="T47" fmla="*/ 243 h 363"/>
                <a:gd name="T48" fmla="*/ 163 w 325"/>
                <a:gd name="T49" fmla="*/ 239 h 363"/>
                <a:gd name="T50" fmla="*/ 170 w 325"/>
                <a:gd name="T51" fmla="*/ 226 h 363"/>
                <a:gd name="T52" fmla="*/ 154 w 325"/>
                <a:gd name="T53" fmla="*/ 206 h 363"/>
                <a:gd name="T54" fmla="*/ 122 w 325"/>
                <a:gd name="T55" fmla="*/ 224 h 363"/>
                <a:gd name="T56" fmla="*/ 99 w 325"/>
                <a:gd name="T57" fmla="*/ 236 h 363"/>
                <a:gd name="T58" fmla="*/ 100 w 325"/>
                <a:gd name="T59" fmla="*/ 222 h 363"/>
                <a:gd name="T60" fmla="*/ 116 w 325"/>
                <a:gd name="T61" fmla="*/ 204 h 363"/>
                <a:gd name="T62" fmla="*/ 118 w 325"/>
                <a:gd name="T63" fmla="*/ 183 h 363"/>
                <a:gd name="T64" fmla="*/ 116 w 325"/>
                <a:gd name="T65" fmla="*/ 174 h 363"/>
                <a:gd name="T66" fmla="*/ 143 w 325"/>
                <a:gd name="T67" fmla="*/ 167 h 363"/>
                <a:gd name="T68" fmla="*/ 158 w 325"/>
                <a:gd name="T69" fmla="*/ 145 h 363"/>
                <a:gd name="T70" fmla="*/ 147 w 325"/>
                <a:gd name="T71" fmla="*/ 144 h 363"/>
                <a:gd name="T72" fmla="*/ 132 w 325"/>
                <a:gd name="T73" fmla="*/ 141 h 363"/>
                <a:gd name="T74" fmla="*/ 141 w 325"/>
                <a:gd name="T75" fmla="*/ 129 h 363"/>
                <a:gd name="T76" fmla="*/ 140 w 325"/>
                <a:gd name="T77" fmla="*/ 115 h 363"/>
                <a:gd name="T78" fmla="*/ 112 w 325"/>
                <a:gd name="T79" fmla="*/ 96 h 363"/>
                <a:gd name="T80" fmla="*/ 127 w 325"/>
                <a:gd name="T81" fmla="*/ 92 h 363"/>
                <a:gd name="T82" fmla="*/ 167 w 325"/>
                <a:gd name="T83" fmla="*/ 81 h 363"/>
                <a:gd name="T84" fmla="*/ 203 w 325"/>
                <a:gd name="T85" fmla="*/ 36 h 363"/>
                <a:gd name="T86" fmla="*/ 204 w 325"/>
                <a:gd name="T87" fmla="*/ 10 h 363"/>
                <a:gd name="T88" fmla="*/ 216 w 325"/>
                <a:gd name="T89" fmla="*/ 3 h 363"/>
                <a:gd name="T90" fmla="*/ 224 w 325"/>
                <a:gd name="T91" fmla="*/ 56 h 363"/>
                <a:gd name="T92" fmla="*/ 205 w 325"/>
                <a:gd name="T93" fmla="*/ 91 h 363"/>
                <a:gd name="T94" fmla="*/ 208 w 325"/>
                <a:gd name="T95" fmla="*/ 105 h 363"/>
                <a:gd name="T96" fmla="*/ 267 w 325"/>
                <a:gd name="T97" fmla="*/ 87 h 363"/>
                <a:gd name="T98" fmla="*/ 297 w 325"/>
                <a:gd name="T99" fmla="*/ 85 h 363"/>
                <a:gd name="T100" fmla="*/ 309 w 325"/>
                <a:gd name="T101" fmla="*/ 86 h 363"/>
                <a:gd name="T102" fmla="*/ 325 w 325"/>
                <a:gd name="T103" fmla="*/ 104 h 363"/>
                <a:gd name="T104" fmla="*/ 198 w 325"/>
                <a:gd name="T105" fmla="*/ 126 h 363"/>
                <a:gd name="T106" fmla="*/ 164 w 325"/>
                <a:gd name="T107" fmla="*/ 175 h 363"/>
                <a:gd name="T108" fmla="*/ 181 w 325"/>
                <a:gd name="T109" fmla="*/ 191 h 363"/>
                <a:gd name="T110" fmla="*/ 186 w 325"/>
                <a:gd name="T111" fmla="*/ 173 h 363"/>
                <a:gd name="T112" fmla="*/ 199 w 325"/>
                <a:gd name="T113" fmla="*/ 170 h 363"/>
                <a:gd name="T114" fmla="*/ 206 w 325"/>
                <a:gd name="T115" fmla="*/ 204 h 363"/>
                <a:gd name="T116" fmla="*/ 217 w 325"/>
                <a:gd name="T117" fmla="*/ 206 h 363"/>
                <a:gd name="T118" fmla="*/ 229 w 325"/>
                <a:gd name="T119" fmla="*/ 188 h 363"/>
                <a:gd name="T120" fmla="*/ 261 w 325"/>
                <a:gd name="T121" fmla="*/ 141 h 363"/>
                <a:gd name="T122" fmla="*/ 250 w 325"/>
                <a:gd name="T123" fmla="*/ 134 h 363"/>
                <a:gd name="T124" fmla="*/ 206 w 325"/>
                <a:gd name="T125" fmla="*/ 122 h 3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5" h="363">
                  <a:moveTo>
                    <a:pt x="325" y="104"/>
                  </a:moveTo>
                  <a:cubicBezTo>
                    <a:pt x="325" y="104"/>
                    <a:pt x="324" y="105"/>
                    <a:pt x="324" y="106"/>
                  </a:cubicBezTo>
                  <a:cubicBezTo>
                    <a:pt x="323" y="108"/>
                    <a:pt x="323" y="111"/>
                    <a:pt x="322" y="114"/>
                  </a:cubicBezTo>
                  <a:cubicBezTo>
                    <a:pt x="312" y="138"/>
                    <a:pt x="300" y="160"/>
                    <a:pt x="283" y="179"/>
                  </a:cubicBezTo>
                  <a:cubicBezTo>
                    <a:pt x="275" y="188"/>
                    <a:pt x="267" y="197"/>
                    <a:pt x="259" y="205"/>
                  </a:cubicBezTo>
                  <a:cubicBezTo>
                    <a:pt x="255" y="209"/>
                    <a:pt x="251" y="211"/>
                    <a:pt x="247" y="214"/>
                  </a:cubicBezTo>
                  <a:cubicBezTo>
                    <a:pt x="244" y="217"/>
                    <a:pt x="241" y="219"/>
                    <a:pt x="239" y="223"/>
                  </a:cubicBezTo>
                  <a:cubicBezTo>
                    <a:pt x="237" y="226"/>
                    <a:pt x="238" y="227"/>
                    <a:pt x="241" y="228"/>
                  </a:cubicBezTo>
                  <a:cubicBezTo>
                    <a:pt x="243" y="228"/>
                    <a:pt x="245" y="228"/>
                    <a:pt x="246" y="228"/>
                  </a:cubicBezTo>
                  <a:cubicBezTo>
                    <a:pt x="255" y="229"/>
                    <a:pt x="263" y="230"/>
                    <a:pt x="271" y="230"/>
                  </a:cubicBezTo>
                  <a:cubicBezTo>
                    <a:pt x="272" y="230"/>
                    <a:pt x="274" y="231"/>
                    <a:pt x="275" y="231"/>
                  </a:cubicBezTo>
                  <a:cubicBezTo>
                    <a:pt x="280" y="233"/>
                    <a:pt x="282" y="235"/>
                    <a:pt x="282" y="240"/>
                  </a:cubicBezTo>
                  <a:cubicBezTo>
                    <a:pt x="283" y="247"/>
                    <a:pt x="282" y="253"/>
                    <a:pt x="279" y="259"/>
                  </a:cubicBezTo>
                  <a:cubicBezTo>
                    <a:pt x="277" y="265"/>
                    <a:pt x="273" y="271"/>
                    <a:pt x="269" y="277"/>
                  </a:cubicBezTo>
                  <a:cubicBezTo>
                    <a:pt x="260" y="289"/>
                    <a:pt x="248" y="298"/>
                    <a:pt x="237" y="307"/>
                  </a:cubicBezTo>
                  <a:cubicBezTo>
                    <a:pt x="233" y="311"/>
                    <a:pt x="228" y="314"/>
                    <a:pt x="223" y="316"/>
                  </a:cubicBezTo>
                  <a:cubicBezTo>
                    <a:pt x="213" y="321"/>
                    <a:pt x="203" y="327"/>
                    <a:pt x="193" y="332"/>
                  </a:cubicBezTo>
                  <a:cubicBezTo>
                    <a:pt x="187" y="334"/>
                    <a:pt x="182" y="337"/>
                    <a:pt x="176" y="340"/>
                  </a:cubicBezTo>
                  <a:cubicBezTo>
                    <a:pt x="173" y="341"/>
                    <a:pt x="169" y="341"/>
                    <a:pt x="166" y="342"/>
                  </a:cubicBezTo>
                  <a:cubicBezTo>
                    <a:pt x="164" y="342"/>
                    <a:pt x="161" y="341"/>
                    <a:pt x="160" y="339"/>
                  </a:cubicBezTo>
                  <a:cubicBezTo>
                    <a:pt x="159" y="337"/>
                    <a:pt x="160" y="335"/>
                    <a:pt x="162" y="333"/>
                  </a:cubicBezTo>
                  <a:cubicBezTo>
                    <a:pt x="163" y="332"/>
                    <a:pt x="164" y="330"/>
                    <a:pt x="165" y="329"/>
                  </a:cubicBezTo>
                  <a:cubicBezTo>
                    <a:pt x="173" y="323"/>
                    <a:pt x="181" y="316"/>
                    <a:pt x="189" y="310"/>
                  </a:cubicBezTo>
                  <a:cubicBezTo>
                    <a:pt x="192" y="307"/>
                    <a:pt x="194" y="305"/>
                    <a:pt x="195" y="302"/>
                  </a:cubicBezTo>
                  <a:cubicBezTo>
                    <a:pt x="196" y="300"/>
                    <a:pt x="198" y="297"/>
                    <a:pt x="200" y="295"/>
                  </a:cubicBezTo>
                  <a:cubicBezTo>
                    <a:pt x="205" y="291"/>
                    <a:pt x="210" y="287"/>
                    <a:pt x="214" y="282"/>
                  </a:cubicBezTo>
                  <a:cubicBezTo>
                    <a:pt x="217" y="280"/>
                    <a:pt x="218" y="278"/>
                    <a:pt x="219" y="275"/>
                  </a:cubicBezTo>
                  <a:cubicBezTo>
                    <a:pt x="219" y="271"/>
                    <a:pt x="221" y="268"/>
                    <a:pt x="223" y="265"/>
                  </a:cubicBezTo>
                  <a:cubicBezTo>
                    <a:pt x="225" y="263"/>
                    <a:pt x="227" y="261"/>
                    <a:pt x="229" y="259"/>
                  </a:cubicBezTo>
                  <a:cubicBezTo>
                    <a:pt x="227" y="256"/>
                    <a:pt x="224" y="256"/>
                    <a:pt x="220" y="257"/>
                  </a:cubicBezTo>
                  <a:cubicBezTo>
                    <a:pt x="212" y="260"/>
                    <a:pt x="205" y="264"/>
                    <a:pt x="199" y="270"/>
                  </a:cubicBezTo>
                  <a:cubicBezTo>
                    <a:pt x="192" y="276"/>
                    <a:pt x="186" y="282"/>
                    <a:pt x="179" y="289"/>
                  </a:cubicBezTo>
                  <a:cubicBezTo>
                    <a:pt x="169" y="299"/>
                    <a:pt x="157" y="307"/>
                    <a:pt x="144" y="314"/>
                  </a:cubicBezTo>
                  <a:cubicBezTo>
                    <a:pt x="131" y="320"/>
                    <a:pt x="119" y="328"/>
                    <a:pt x="106" y="335"/>
                  </a:cubicBezTo>
                  <a:cubicBezTo>
                    <a:pt x="89" y="344"/>
                    <a:pt x="72" y="352"/>
                    <a:pt x="53" y="357"/>
                  </a:cubicBezTo>
                  <a:cubicBezTo>
                    <a:pt x="43" y="361"/>
                    <a:pt x="32" y="363"/>
                    <a:pt x="20" y="363"/>
                  </a:cubicBezTo>
                  <a:cubicBezTo>
                    <a:pt x="16" y="362"/>
                    <a:pt x="12" y="361"/>
                    <a:pt x="7" y="361"/>
                  </a:cubicBezTo>
                  <a:cubicBezTo>
                    <a:pt x="6" y="361"/>
                    <a:pt x="5" y="360"/>
                    <a:pt x="4" y="360"/>
                  </a:cubicBezTo>
                  <a:cubicBezTo>
                    <a:pt x="0" y="358"/>
                    <a:pt x="0" y="355"/>
                    <a:pt x="4" y="352"/>
                  </a:cubicBezTo>
                  <a:cubicBezTo>
                    <a:pt x="28" y="337"/>
                    <a:pt x="53" y="321"/>
                    <a:pt x="78" y="306"/>
                  </a:cubicBezTo>
                  <a:cubicBezTo>
                    <a:pt x="84" y="302"/>
                    <a:pt x="91" y="298"/>
                    <a:pt x="98" y="297"/>
                  </a:cubicBezTo>
                  <a:cubicBezTo>
                    <a:pt x="100" y="296"/>
                    <a:pt x="101" y="295"/>
                    <a:pt x="102" y="295"/>
                  </a:cubicBezTo>
                  <a:cubicBezTo>
                    <a:pt x="135" y="275"/>
                    <a:pt x="169" y="257"/>
                    <a:pt x="204" y="241"/>
                  </a:cubicBezTo>
                  <a:cubicBezTo>
                    <a:pt x="205" y="240"/>
                    <a:pt x="207" y="239"/>
                    <a:pt x="208" y="238"/>
                  </a:cubicBezTo>
                  <a:cubicBezTo>
                    <a:pt x="209" y="237"/>
                    <a:pt x="210" y="235"/>
                    <a:pt x="210" y="234"/>
                  </a:cubicBezTo>
                  <a:cubicBezTo>
                    <a:pt x="210" y="233"/>
                    <a:pt x="208" y="232"/>
                    <a:pt x="207" y="232"/>
                  </a:cubicBezTo>
                  <a:cubicBezTo>
                    <a:pt x="201" y="231"/>
                    <a:pt x="196" y="233"/>
                    <a:pt x="190" y="235"/>
                  </a:cubicBezTo>
                  <a:cubicBezTo>
                    <a:pt x="184" y="238"/>
                    <a:pt x="178" y="240"/>
                    <a:pt x="171" y="243"/>
                  </a:cubicBezTo>
                  <a:cubicBezTo>
                    <a:pt x="170" y="243"/>
                    <a:pt x="169" y="244"/>
                    <a:pt x="168" y="244"/>
                  </a:cubicBezTo>
                  <a:cubicBezTo>
                    <a:pt x="164" y="244"/>
                    <a:pt x="163" y="244"/>
                    <a:pt x="163" y="239"/>
                  </a:cubicBezTo>
                  <a:cubicBezTo>
                    <a:pt x="163" y="236"/>
                    <a:pt x="164" y="233"/>
                    <a:pt x="166" y="231"/>
                  </a:cubicBezTo>
                  <a:cubicBezTo>
                    <a:pt x="167" y="229"/>
                    <a:pt x="169" y="228"/>
                    <a:pt x="170" y="226"/>
                  </a:cubicBezTo>
                  <a:cubicBezTo>
                    <a:pt x="172" y="222"/>
                    <a:pt x="172" y="218"/>
                    <a:pt x="168" y="215"/>
                  </a:cubicBezTo>
                  <a:cubicBezTo>
                    <a:pt x="164" y="212"/>
                    <a:pt x="159" y="209"/>
                    <a:pt x="154" y="206"/>
                  </a:cubicBezTo>
                  <a:cubicBezTo>
                    <a:pt x="148" y="203"/>
                    <a:pt x="143" y="205"/>
                    <a:pt x="138" y="210"/>
                  </a:cubicBezTo>
                  <a:cubicBezTo>
                    <a:pt x="133" y="215"/>
                    <a:pt x="128" y="219"/>
                    <a:pt x="122" y="224"/>
                  </a:cubicBezTo>
                  <a:cubicBezTo>
                    <a:pt x="118" y="228"/>
                    <a:pt x="112" y="231"/>
                    <a:pt x="107" y="235"/>
                  </a:cubicBezTo>
                  <a:cubicBezTo>
                    <a:pt x="105" y="236"/>
                    <a:pt x="102" y="238"/>
                    <a:pt x="99" y="236"/>
                  </a:cubicBezTo>
                  <a:cubicBezTo>
                    <a:pt x="97" y="234"/>
                    <a:pt x="97" y="231"/>
                    <a:pt x="98" y="229"/>
                  </a:cubicBezTo>
                  <a:cubicBezTo>
                    <a:pt x="98" y="226"/>
                    <a:pt x="99" y="224"/>
                    <a:pt x="100" y="222"/>
                  </a:cubicBezTo>
                  <a:cubicBezTo>
                    <a:pt x="102" y="219"/>
                    <a:pt x="105" y="217"/>
                    <a:pt x="107" y="214"/>
                  </a:cubicBezTo>
                  <a:cubicBezTo>
                    <a:pt x="110" y="211"/>
                    <a:pt x="113" y="208"/>
                    <a:pt x="116" y="204"/>
                  </a:cubicBezTo>
                  <a:cubicBezTo>
                    <a:pt x="118" y="202"/>
                    <a:pt x="119" y="198"/>
                    <a:pt x="120" y="195"/>
                  </a:cubicBezTo>
                  <a:cubicBezTo>
                    <a:pt x="122" y="191"/>
                    <a:pt x="122" y="187"/>
                    <a:pt x="118" y="183"/>
                  </a:cubicBezTo>
                  <a:cubicBezTo>
                    <a:pt x="116" y="182"/>
                    <a:pt x="115" y="181"/>
                    <a:pt x="115" y="179"/>
                  </a:cubicBezTo>
                  <a:cubicBezTo>
                    <a:pt x="113" y="177"/>
                    <a:pt x="113" y="175"/>
                    <a:pt x="116" y="174"/>
                  </a:cubicBezTo>
                  <a:cubicBezTo>
                    <a:pt x="123" y="173"/>
                    <a:pt x="130" y="171"/>
                    <a:pt x="137" y="170"/>
                  </a:cubicBezTo>
                  <a:cubicBezTo>
                    <a:pt x="140" y="170"/>
                    <a:pt x="141" y="169"/>
                    <a:pt x="143" y="167"/>
                  </a:cubicBezTo>
                  <a:cubicBezTo>
                    <a:pt x="146" y="163"/>
                    <a:pt x="150" y="159"/>
                    <a:pt x="153" y="155"/>
                  </a:cubicBezTo>
                  <a:cubicBezTo>
                    <a:pt x="155" y="152"/>
                    <a:pt x="157" y="149"/>
                    <a:pt x="158" y="145"/>
                  </a:cubicBezTo>
                  <a:cubicBezTo>
                    <a:pt x="159" y="141"/>
                    <a:pt x="157" y="140"/>
                    <a:pt x="154" y="141"/>
                  </a:cubicBezTo>
                  <a:cubicBezTo>
                    <a:pt x="151" y="141"/>
                    <a:pt x="149" y="142"/>
                    <a:pt x="147" y="144"/>
                  </a:cubicBezTo>
                  <a:cubicBezTo>
                    <a:pt x="144" y="146"/>
                    <a:pt x="140" y="146"/>
                    <a:pt x="137" y="145"/>
                  </a:cubicBezTo>
                  <a:cubicBezTo>
                    <a:pt x="134" y="145"/>
                    <a:pt x="133" y="144"/>
                    <a:pt x="132" y="141"/>
                  </a:cubicBezTo>
                  <a:cubicBezTo>
                    <a:pt x="132" y="139"/>
                    <a:pt x="132" y="137"/>
                    <a:pt x="134" y="135"/>
                  </a:cubicBezTo>
                  <a:cubicBezTo>
                    <a:pt x="137" y="133"/>
                    <a:pt x="139" y="131"/>
                    <a:pt x="141" y="129"/>
                  </a:cubicBezTo>
                  <a:cubicBezTo>
                    <a:pt x="143" y="126"/>
                    <a:pt x="144" y="123"/>
                    <a:pt x="144" y="119"/>
                  </a:cubicBezTo>
                  <a:cubicBezTo>
                    <a:pt x="144" y="116"/>
                    <a:pt x="143" y="115"/>
                    <a:pt x="140" y="115"/>
                  </a:cubicBezTo>
                  <a:cubicBezTo>
                    <a:pt x="136" y="115"/>
                    <a:pt x="132" y="115"/>
                    <a:pt x="129" y="114"/>
                  </a:cubicBezTo>
                  <a:cubicBezTo>
                    <a:pt x="119" y="112"/>
                    <a:pt x="114" y="106"/>
                    <a:pt x="112" y="96"/>
                  </a:cubicBezTo>
                  <a:cubicBezTo>
                    <a:pt x="112" y="91"/>
                    <a:pt x="113" y="90"/>
                    <a:pt x="118" y="91"/>
                  </a:cubicBezTo>
                  <a:cubicBezTo>
                    <a:pt x="121" y="91"/>
                    <a:pt x="124" y="91"/>
                    <a:pt x="127" y="92"/>
                  </a:cubicBezTo>
                  <a:cubicBezTo>
                    <a:pt x="137" y="93"/>
                    <a:pt x="146" y="92"/>
                    <a:pt x="155" y="86"/>
                  </a:cubicBezTo>
                  <a:cubicBezTo>
                    <a:pt x="158" y="83"/>
                    <a:pt x="163" y="82"/>
                    <a:pt x="167" y="81"/>
                  </a:cubicBezTo>
                  <a:cubicBezTo>
                    <a:pt x="174" y="79"/>
                    <a:pt x="180" y="76"/>
                    <a:pt x="184" y="70"/>
                  </a:cubicBezTo>
                  <a:cubicBezTo>
                    <a:pt x="193" y="60"/>
                    <a:pt x="200" y="49"/>
                    <a:pt x="203" y="36"/>
                  </a:cubicBezTo>
                  <a:cubicBezTo>
                    <a:pt x="204" y="30"/>
                    <a:pt x="205" y="23"/>
                    <a:pt x="205" y="17"/>
                  </a:cubicBezTo>
                  <a:cubicBezTo>
                    <a:pt x="204" y="15"/>
                    <a:pt x="204" y="13"/>
                    <a:pt x="204" y="10"/>
                  </a:cubicBezTo>
                  <a:cubicBezTo>
                    <a:pt x="204" y="7"/>
                    <a:pt x="204" y="4"/>
                    <a:pt x="207" y="2"/>
                  </a:cubicBezTo>
                  <a:cubicBezTo>
                    <a:pt x="211" y="0"/>
                    <a:pt x="213" y="2"/>
                    <a:pt x="216" y="3"/>
                  </a:cubicBezTo>
                  <a:cubicBezTo>
                    <a:pt x="230" y="11"/>
                    <a:pt x="236" y="28"/>
                    <a:pt x="230" y="43"/>
                  </a:cubicBezTo>
                  <a:cubicBezTo>
                    <a:pt x="229" y="48"/>
                    <a:pt x="226" y="52"/>
                    <a:pt x="224" y="56"/>
                  </a:cubicBezTo>
                  <a:cubicBezTo>
                    <a:pt x="219" y="64"/>
                    <a:pt x="214" y="72"/>
                    <a:pt x="209" y="80"/>
                  </a:cubicBezTo>
                  <a:cubicBezTo>
                    <a:pt x="207" y="83"/>
                    <a:pt x="206" y="87"/>
                    <a:pt x="205" y="91"/>
                  </a:cubicBezTo>
                  <a:cubicBezTo>
                    <a:pt x="204" y="93"/>
                    <a:pt x="203" y="95"/>
                    <a:pt x="203" y="98"/>
                  </a:cubicBezTo>
                  <a:cubicBezTo>
                    <a:pt x="203" y="102"/>
                    <a:pt x="205" y="104"/>
                    <a:pt x="208" y="105"/>
                  </a:cubicBezTo>
                  <a:cubicBezTo>
                    <a:pt x="213" y="106"/>
                    <a:pt x="217" y="105"/>
                    <a:pt x="221" y="104"/>
                  </a:cubicBezTo>
                  <a:cubicBezTo>
                    <a:pt x="236" y="97"/>
                    <a:pt x="251" y="91"/>
                    <a:pt x="267" y="87"/>
                  </a:cubicBezTo>
                  <a:cubicBezTo>
                    <a:pt x="274" y="85"/>
                    <a:pt x="280" y="84"/>
                    <a:pt x="287" y="82"/>
                  </a:cubicBezTo>
                  <a:cubicBezTo>
                    <a:pt x="290" y="82"/>
                    <a:pt x="294" y="82"/>
                    <a:pt x="297" y="85"/>
                  </a:cubicBezTo>
                  <a:cubicBezTo>
                    <a:pt x="299" y="86"/>
                    <a:pt x="301" y="86"/>
                    <a:pt x="304" y="86"/>
                  </a:cubicBezTo>
                  <a:cubicBezTo>
                    <a:pt x="305" y="87"/>
                    <a:pt x="307" y="86"/>
                    <a:pt x="309" y="86"/>
                  </a:cubicBezTo>
                  <a:cubicBezTo>
                    <a:pt x="317" y="86"/>
                    <a:pt x="323" y="89"/>
                    <a:pt x="325" y="97"/>
                  </a:cubicBezTo>
                  <a:cubicBezTo>
                    <a:pt x="325" y="99"/>
                    <a:pt x="325" y="101"/>
                    <a:pt x="325" y="104"/>
                  </a:cubicBezTo>
                  <a:close/>
                  <a:moveTo>
                    <a:pt x="206" y="122"/>
                  </a:moveTo>
                  <a:cubicBezTo>
                    <a:pt x="203" y="122"/>
                    <a:pt x="200" y="123"/>
                    <a:pt x="198" y="126"/>
                  </a:cubicBezTo>
                  <a:cubicBezTo>
                    <a:pt x="189" y="138"/>
                    <a:pt x="179" y="150"/>
                    <a:pt x="169" y="162"/>
                  </a:cubicBezTo>
                  <a:cubicBezTo>
                    <a:pt x="166" y="166"/>
                    <a:pt x="164" y="170"/>
                    <a:pt x="164" y="175"/>
                  </a:cubicBezTo>
                  <a:cubicBezTo>
                    <a:pt x="162" y="184"/>
                    <a:pt x="165" y="188"/>
                    <a:pt x="173" y="193"/>
                  </a:cubicBezTo>
                  <a:cubicBezTo>
                    <a:pt x="176" y="195"/>
                    <a:pt x="179" y="194"/>
                    <a:pt x="181" y="191"/>
                  </a:cubicBezTo>
                  <a:cubicBezTo>
                    <a:pt x="183" y="188"/>
                    <a:pt x="183" y="186"/>
                    <a:pt x="184" y="183"/>
                  </a:cubicBezTo>
                  <a:cubicBezTo>
                    <a:pt x="185" y="180"/>
                    <a:pt x="185" y="176"/>
                    <a:pt x="186" y="173"/>
                  </a:cubicBezTo>
                  <a:cubicBezTo>
                    <a:pt x="187" y="171"/>
                    <a:pt x="188" y="168"/>
                    <a:pt x="190" y="167"/>
                  </a:cubicBezTo>
                  <a:cubicBezTo>
                    <a:pt x="194" y="164"/>
                    <a:pt x="197" y="165"/>
                    <a:pt x="199" y="170"/>
                  </a:cubicBezTo>
                  <a:cubicBezTo>
                    <a:pt x="199" y="171"/>
                    <a:pt x="199" y="171"/>
                    <a:pt x="199" y="172"/>
                  </a:cubicBezTo>
                  <a:cubicBezTo>
                    <a:pt x="202" y="183"/>
                    <a:pt x="205" y="193"/>
                    <a:pt x="206" y="204"/>
                  </a:cubicBezTo>
                  <a:cubicBezTo>
                    <a:pt x="206" y="206"/>
                    <a:pt x="207" y="209"/>
                    <a:pt x="210" y="210"/>
                  </a:cubicBezTo>
                  <a:cubicBezTo>
                    <a:pt x="214" y="210"/>
                    <a:pt x="215" y="208"/>
                    <a:pt x="217" y="206"/>
                  </a:cubicBezTo>
                  <a:cubicBezTo>
                    <a:pt x="217" y="205"/>
                    <a:pt x="217" y="205"/>
                    <a:pt x="218" y="204"/>
                  </a:cubicBezTo>
                  <a:cubicBezTo>
                    <a:pt x="221" y="199"/>
                    <a:pt x="225" y="193"/>
                    <a:pt x="229" y="188"/>
                  </a:cubicBezTo>
                  <a:cubicBezTo>
                    <a:pt x="237" y="177"/>
                    <a:pt x="246" y="167"/>
                    <a:pt x="255" y="157"/>
                  </a:cubicBezTo>
                  <a:cubicBezTo>
                    <a:pt x="259" y="152"/>
                    <a:pt x="261" y="147"/>
                    <a:pt x="261" y="141"/>
                  </a:cubicBezTo>
                  <a:cubicBezTo>
                    <a:pt x="261" y="137"/>
                    <a:pt x="259" y="135"/>
                    <a:pt x="255" y="134"/>
                  </a:cubicBezTo>
                  <a:cubicBezTo>
                    <a:pt x="253" y="134"/>
                    <a:pt x="251" y="134"/>
                    <a:pt x="250" y="134"/>
                  </a:cubicBezTo>
                  <a:cubicBezTo>
                    <a:pt x="240" y="131"/>
                    <a:pt x="231" y="129"/>
                    <a:pt x="221" y="126"/>
                  </a:cubicBezTo>
                  <a:cubicBezTo>
                    <a:pt x="216" y="125"/>
                    <a:pt x="211" y="123"/>
                    <a:pt x="206" y="1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28" name="Freeform 10">
              <a:extLst>
                <a:ext uri="{FF2B5EF4-FFF2-40B4-BE49-F238E27FC236}">
                  <a16:creationId xmlns:a16="http://schemas.microsoft.com/office/drawing/2014/main" id="{FA946F2D-B6DB-D904-E94B-FD02C04BE0A0}"/>
                </a:ext>
              </a:extLst>
            </p:cNvPr>
            <p:cNvSpPr>
              <a:spLocks/>
            </p:cNvSpPr>
            <p:nvPr/>
          </p:nvSpPr>
          <p:spPr bwMode="auto">
            <a:xfrm>
              <a:off x="7550931" y="2257236"/>
              <a:ext cx="1089293" cy="1169389"/>
            </a:xfrm>
            <a:custGeom>
              <a:avLst/>
              <a:gdLst>
                <a:gd name="T0" fmla="*/ 83 w 383"/>
                <a:gd name="T1" fmla="*/ 410 h 411"/>
                <a:gd name="T2" fmla="*/ 111 w 383"/>
                <a:gd name="T3" fmla="*/ 380 h 411"/>
                <a:gd name="T4" fmla="*/ 136 w 383"/>
                <a:gd name="T5" fmla="*/ 371 h 411"/>
                <a:gd name="T6" fmla="*/ 198 w 383"/>
                <a:gd name="T7" fmla="*/ 294 h 411"/>
                <a:gd name="T8" fmla="*/ 201 w 383"/>
                <a:gd name="T9" fmla="*/ 280 h 411"/>
                <a:gd name="T10" fmla="*/ 197 w 383"/>
                <a:gd name="T11" fmla="*/ 274 h 411"/>
                <a:gd name="T12" fmla="*/ 166 w 383"/>
                <a:gd name="T13" fmla="*/ 283 h 411"/>
                <a:gd name="T14" fmla="*/ 144 w 383"/>
                <a:gd name="T15" fmla="*/ 291 h 411"/>
                <a:gd name="T16" fmla="*/ 123 w 383"/>
                <a:gd name="T17" fmla="*/ 305 h 411"/>
                <a:gd name="T18" fmla="*/ 62 w 383"/>
                <a:gd name="T19" fmla="*/ 344 h 411"/>
                <a:gd name="T20" fmla="*/ 34 w 383"/>
                <a:gd name="T21" fmla="*/ 353 h 411"/>
                <a:gd name="T22" fmla="*/ 9 w 383"/>
                <a:gd name="T23" fmla="*/ 344 h 411"/>
                <a:gd name="T24" fmla="*/ 1 w 383"/>
                <a:gd name="T25" fmla="*/ 322 h 411"/>
                <a:gd name="T26" fmla="*/ 0 w 383"/>
                <a:gd name="T27" fmla="*/ 288 h 411"/>
                <a:gd name="T28" fmla="*/ 1 w 383"/>
                <a:gd name="T29" fmla="*/ 283 h 411"/>
                <a:gd name="T30" fmla="*/ 6 w 383"/>
                <a:gd name="T31" fmla="*/ 282 h 411"/>
                <a:gd name="T32" fmla="*/ 8 w 383"/>
                <a:gd name="T33" fmla="*/ 285 h 411"/>
                <a:gd name="T34" fmla="*/ 10 w 383"/>
                <a:gd name="T35" fmla="*/ 290 h 411"/>
                <a:gd name="T36" fmla="*/ 32 w 383"/>
                <a:gd name="T37" fmla="*/ 298 h 411"/>
                <a:gd name="T38" fmla="*/ 46 w 383"/>
                <a:gd name="T39" fmla="*/ 293 h 411"/>
                <a:gd name="T40" fmla="*/ 53 w 383"/>
                <a:gd name="T41" fmla="*/ 291 h 411"/>
                <a:gd name="T42" fmla="*/ 65 w 383"/>
                <a:gd name="T43" fmla="*/ 288 h 411"/>
                <a:gd name="T44" fmla="*/ 100 w 383"/>
                <a:gd name="T45" fmla="*/ 268 h 411"/>
                <a:gd name="T46" fmla="*/ 156 w 383"/>
                <a:gd name="T47" fmla="*/ 244 h 411"/>
                <a:gd name="T48" fmla="*/ 197 w 383"/>
                <a:gd name="T49" fmla="*/ 229 h 411"/>
                <a:gd name="T50" fmla="*/ 203 w 383"/>
                <a:gd name="T51" fmla="*/ 226 h 411"/>
                <a:gd name="T52" fmla="*/ 219 w 383"/>
                <a:gd name="T53" fmla="*/ 204 h 411"/>
                <a:gd name="T54" fmla="*/ 222 w 383"/>
                <a:gd name="T55" fmla="*/ 124 h 411"/>
                <a:gd name="T56" fmla="*/ 210 w 383"/>
                <a:gd name="T57" fmla="*/ 69 h 411"/>
                <a:gd name="T58" fmla="*/ 197 w 383"/>
                <a:gd name="T59" fmla="*/ 36 h 411"/>
                <a:gd name="T60" fmla="*/ 194 w 383"/>
                <a:gd name="T61" fmla="*/ 10 h 411"/>
                <a:gd name="T62" fmla="*/ 205 w 383"/>
                <a:gd name="T63" fmla="*/ 2 h 411"/>
                <a:gd name="T64" fmla="*/ 230 w 383"/>
                <a:gd name="T65" fmla="*/ 7 h 411"/>
                <a:gd name="T66" fmla="*/ 237 w 383"/>
                <a:gd name="T67" fmla="*/ 10 h 411"/>
                <a:gd name="T68" fmla="*/ 248 w 383"/>
                <a:gd name="T69" fmla="*/ 19 h 411"/>
                <a:gd name="T70" fmla="*/ 265 w 383"/>
                <a:gd name="T71" fmla="*/ 29 h 411"/>
                <a:gd name="T72" fmla="*/ 280 w 383"/>
                <a:gd name="T73" fmla="*/ 49 h 411"/>
                <a:gd name="T74" fmla="*/ 278 w 383"/>
                <a:gd name="T75" fmla="*/ 66 h 411"/>
                <a:gd name="T76" fmla="*/ 273 w 383"/>
                <a:gd name="T77" fmla="*/ 72 h 411"/>
                <a:gd name="T78" fmla="*/ 270 w 383"/>
                <a:gd name="T79" fmla="*/ 77 h 411"/>
                <a:gd name="T80" fmla="*/ 271 w 383"/>
                <a:gd name="T81" fmla="*/ 158 h 411"/>
                <a:gd name="T82" fmla="*/ 273 w 383"/>
                <a:gd name="T83" fmla="*/ 179 h 411"/>
                <a:gd name="T84" fmla="*/ 278 w 383"/>
                <a:gd name="T85" fmla="*/ 182 h 411"/>
                <a:gd name="T86" fmla="*/ 313 w 383"/>
                <a:gd name="T87" fmla="*/ 160 h 411"/>
                <a:gd name="T88" fmla="*/ 325 w 383"/>
                <a:gd name="T89" fmla="*/ 144 h 411"/>
                <a:gd name="T90" fmla="*/ 341 w 383"/>
                <a:gd name="T91" fmla="*/ 128 h 411"/>
                <a:gd name="T92" fmla="*/ 369 w 383"/>
                <a:gd name="T93" fmla="*/ 122 h 411"/>
                <a:gd name="T94" fmla="*/ 380 w 383"/>
                <a:gd name="T95" fmla="*/ 141 h 411"/>
                <a:gd name="T96" fmla="*/ 372 w 383"/>
                <a:gd name="T97" fmla="*/ 154 h 411"/>
                <a:gd name="T98" fmla="*/ 355 w 383"/>
                <a:gd name="T99" fmla="*/ 169 h 411"/>
                <a:gd name="T100" fmla="*/ 314 w 383"/>
                <a:gd name="T101" fmla="*/ 199 h 411"/>
                <a:gd name="T102" fmla="*/ 275 w 383"/>
                <a:gd name="T103" fmla="*/ 229 h 411"/>
                <a:gd name="T104" fmla="*/ 271 w 383"/>
                <a:gd name="T105" fmla="*/ 238 h 411"/>
                <a:gd name="T106" fmla="*/ 254 w 383"/>
                <a:gd name="T107" fmla="*/ 310 h 411"/>
                <a:gd name="T108" fmla="*/ 250 w 383"/>
                <a:gd name="T109" fmla="*/ 320 h 411"/>
                <a:gd name="T110" fmla="*/ 247 w 383"/>
                <a:gd name="T111" fmla="*/ 325 h 411"/>
                <a:gd name="T112" fmla="*/ 173 w 383"/>
                <a:gd name="T113" fmla="*/ 386 h 411"/>
                <a:gd name="T114" fmla="*/ 95 w 383"/>
                <a:gd name="T115" fmla="*/ 410 h 411"/>
                <a:gd name="T116" fmla="*/ 88 w 383"/>
                <a:gd name="T117" fmla="*/ 411 h 411"/>
                <a:gd name="T118" fmla="*/ 83 w 383"/>
                <a:gd name="T119" fmla="*/ 410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3" h="411">
                  <a:moveTo>
                    <a:pt x="83" y="410"/>
                  </a:moveTo>
                  <a:cubicBezTo>
                    <a:pt x="89" y="396"/>
                    <a:pt x="96" y="385"/>
                    <a:pt x="111" y="380"/>
                  </a:cubicBezTo>
                  <a:cubicBezTo>
                    <a:pt x="120" y="378"/>
                    <a:pt x="128" y="375"/>
                    <a:pt x="136" y="371"/>
                  </a:cubicBezTo>
                  <a:cubicBezTo>
                    <a:pt x="168" y="355"/>
                    <a:pt x="188" y="328"/>
                    <a:pt x="198" y="294"/>
                  </a:cubicBezTo>
                  <a:cubicBezTo>
                    <a:pt x="199" y="289"/>
                    <a:pt x="200" y="284"/>
                    <a:pt x="201" y="280"/>
                  </a:cubicBezTo>
                  <a:cubicBezTo>
                    <a:pt x="202" y="275"/>
                    <a:pt x="201" y="274"/>
                    <a:pt x="197" y="274"/>
                  </a:cubicBezTo>
                  <a:cubicBezTo>
                    <a:pt x="186" y="275"/>
                    <a:pt x="176" y="278"/>
                    <a:pt x="166" y="283"/>
                  </a:cubicBezTo>
                  <a:cubicBezTo>
                    <a:pt x="159" y="286"/>
                    <a:pt x="152" y="289"/>
                    <a:pt x="144" y="291"/>
                  </a:cubicBezTo>
                  <a:cubicBezTo>
                    <a:pt x="136" y="294"/>
                    <a:pt x="130" y="300"/>
                    <a:pt x="123" y="305"/>
                  </a:cubicBezTo>
                  <a:cubicBezTo>
                    <a:pt x="105" y="321"/>
                    <a:pt x="84" y="334"/>
                    <a:pt x="62" y="344"/>
                  </a:cubicBezTo>
                  <a:cubicBezTo>
                    <a:pt x="53" y="348"/>
                    <a:pt x="43" y="351"/>
                    <a:pt x="34" y="353"/>
                  </a:cubicBezTo>
                  <a:cubicBezTo>
                    <a:pt x="24" y="356"/>
                    <a:pt x="15" y="352"/>
                    <a:pt x="9" y="344"/>
                  </a:cubicBezTo>
                  <a:cubicBezTo>
                    <a:pt x="4" y="338"/>
                    <a:pt x="1" y="330"/>
                    <a:pt x="1" y="322"/>
                  </a:cubicBezTo>
                  <a:cubicBezTo>
                    <a:pt x="1" y="310"/>
                    <a:pt x="0" y="299"/>
                    <a:pt x="0" y="288"/>
                  </a:cubicBezTo>
                  <a:cubicBezTo>
                    <a:pt x="0" y="286"/>
                    <a:pt x="0" y="284"/>
                    <a:pt x="1" y="283"/>
                  </a:cubicBezTo>
                  <a:cubicBezTo>
                    <a:pt x="1" y="280"/>
                    <a:pt x="4" y="279"/>
                    <a:pt x="6" y="282"/>
                  </a:cubicBezTo>
                  <a:cubicBezTo>
                    <a:pt x="7" y="283"/>
                    <a:pt x="7" y="284"/>
                    <a:pt x="8" y="285"/>
                  </a:cubicBezTo>
                  <a:cubicBezTo>
                    <a:pt x="9" y="286"/>
                    <a:pt x="9" y="288"/>
                    <a:pt x="10" y="290"/>
                  </a:cubicBezTo>
                  <a:cubicBezTo>
                    <a:pt x="16" y="297"/>
                    <a:pt x="23" y="301"/>
                    <a:pt x="32" y="298"/>
                  </a:cubicBezTo>
                  <a:cubicBezTo>
                    <a:pt x="37" y="297"/>
                    <a:pt x="41" y="295"/>
                    <a:pt x="46" y="293"/>
                  </a:cubicBezTo>
                  <a:cubicBezTo>
                    <a:pt x="48" y="292"/>
                    <a:pt x="51" y="291"/>
                    <a:pt x="53" y="291"/>
                  </a:cubicBezTo>
                  <a:cubicBezTo>
                    <a:pt x="58" y="292"/>
                    <a:pt x="61" y="290"/>
                    <a:pt x="65" y="288"/>
                  </a:cubicBezTo>
                  <a:cubicBezTo>
                    <a:pt x="77" y="282"/>
                    <a:pt x="89" y="275"/>
                    <a:pt x="100" y="268"/>
                  </a:cubicBezTo>
                  <a:cubicBezTo>
                    <a:pt x="118" y="258"/>
                    <a:pt x="137" y="251"/>
                    <a:pt x="156" y="244"/>
                  </a:cubicBezTo>
                  <a:cubicBezTo>
                    <a:pt x="169" y="239"/>
                    <a:pt x="183" y="234"/>
                    <a:pt x="197" y="229"/>
                  </a:cubicBezTo>
                  <a:cubicBezTo>
                    <a:pt x="199" y="228"/>
                    <a:pt x="201" y="227"/>
                    <a:pt x="203" y="226"/>
                  </a:cubicBezTo>
                  <a:cubicBezTo>
                    <a:pt x="212" y="222"/>
                    <a:pt x="218" y="215"/>
                    <a:pt x="219" y="204"/>
                  </a:cubicBezTo>
                  <a:cubicBezTo>
                    <a:pt x="221" y="178"/>
                    <a:pt x="223" y="151"/>
                    <a:pt x="222" y="124"/>
                  </a:cubicBezTo>
                  <a:cubicBezTo>
                    <a:pt x="221" y="105"/>
                    <a:pt x="218" y="87"/>
                    <a:pt x="210" y="69"/>
                  </a:cubicBezTo>
                  <a:cubicBezTo>
                    <a:pt x="205" y="58"/>
                    <a:pt x="201" y="47"/>
                    <a:pt x="197" y="36"/>
                  </a:cubicBezTo>
                  <a:cubicBezTo>
                    <a:pt x="194" y="28"/>
                    <a:pt x="193" y="19"/>
                    <a:pt x="194" y="10"/>
                  </a:cubicBezTo>
                  <a:cubicBezTo>
                    <a:pt x="194" y="4"/>
                    <a:pt x="199" y="0"/>
                    <a:pt x="205" y="2"/>
                  </a:cubicBezTo>
                  <a:cubicBezTo>
                    <a:pt x="213" y="4"/>
                    <a:pt x="222" y="5"/>
                    <a:pt x="230" y="7"/>
                  </a:cubicBezTo>
                  <a:cubicBezTo>
                    <a:pt x="233" y="7"/>
                    <a:pt x="235" y="9"/>
                    <a:pt x="237" y="10"/>
                  </a:cubicBezTo>
                  <a:cubicBezTo>
                    <a:pt x="241" y="13"/>
                    <a:pt x="244" y="16"/>
                    <a:pt x="248" y="19"/>
                  </a:cubicBezTo>
                  <a:cubicBezTo>
                    <a:pt x="253" y="23"/>
                    <a:pt x="259" y="26"/>
                    <a:pt x="265" y="29"/>
                  </a:cubicBezTo>
                  <a:cubicBezTo>
                    <a:pt x="274" y="33"/>
                    <a:pt x="279" y="40"/>
                    <a:pt x="280" y="49"/>
                  </a:cubicBezTo>
                  <a:cubicBezTo>
                    <a:pt x="280" y="55"/>
                    <a:pt x="280" y="60"/>
                    <a:pt x="278" y="66"/>
                  </a:cubicBezTo>
                  <a:cubicBezTo>
                    <a:pt x="277" y="68"/>
                    <a:pt x="275" y="70"/>
                    <a:pt x="273" y="72"/>
                  </a:cubicBezTo>
                  <a:cubicBezTo>
                    <a:pt x="271" y="74"/>
                    <a:pt x="270" y="75"/>
                    <a:pt x="270" y="77"/>
                  </a:cubicBezTo>
                  <a:cubicBezTo>
                    <a:pt x="271" y="104"/>
                    <a:pt x="271" y="131"/>
                    <a:pt x="271" y="158"/>
                  </a:cubicBezTo>
                  <a:cubicBezTo>
                    <a:pt x="272" y="165"/>
                    <a:pt x="272" y="172"/>
                    <a:pt x="273" y="179"/>
                  </a:cubicBezTo>
                  <a:cubicBezTo>
                    <a:pt x="274" y="183"/>
                    <a:pt x="275" y="184"/>
                    <a:pt x="278" y="182"/>
                  </a:cubicBezTo>
                  <a:cubicBezTo>
                    <a:pt x="291" y="176"/>
                    <a:pt x="303" y="170"/>
                    <a:pt x="313" y="160"/>
                  </a:cubicBezTo>
                  <a:cubicBezTo>
                    <a:pt x="317" y="155"/>
                    <a:pt x="321" y="150"/>
                    <a:pt x="325" y="144"/>
                  </a:cubicBezTo>
                  <a:cubicBezTo>
                    <a:pt x="330" y="138"/>
                    <a:pt x="335" y="132"/>
                    <a:pt x="341" y="128"/>
                  </a:cubicBezTo>
                  <a:cubicBezTo>
                    <a:pt x="350" y="122"/>
                    <a:pt x="359" y="120"/>
                    <a:pt x="369" y="122"/>
                  </a:cubicBezTo>
                  <a:cubicBezTo>
                    <a:pt x="379" y="124"/>
                    <a:pt x="383" y="131"/>
                    <a:pt x="380" y="141"/>
                  </a:cubicBezTo>
                  <a:cubicBezTo>
                    <a:pt x="379" y="146"/>
                    <a:pt x="376" y="151"/>
                    <a:pt x="372" y="154"/>
                  </a:cubicBezTo>
                  <a:cubicBezTo>
                    <a:pt x="367" y="160"/>
                    <a:pt x="361" y="165"/>
                    <a:pt x="355" y="169"/>
                  </a:cubicBezTo>
                  <a:cubicBezTo>
                    <a:pt x="341" y="178"/>
                    <a:pt x="328" y="189"/>
                    <a:pt x="314" y="199"/>
                  </a:cubicBezTo>
                  <a:cubicBezTo>
                    <a:pt x="301" y="209"/>
                    <a:pt x="289" y="219"/>
                    <a:pt x="275" y="229"/>
                  </a:cubicBezTo>
                  <a:cubicBezTo>
                    <a:pt x="272" y="232"/>
                    <a:pt x="271" y="234"/>
                    <a:pt x="271" y="238"/>
                  </a:cubicBezTo>
                  <a:cubicBezTo>
                    <a:pt x="267" y="263"/>
                    <a:pt x="262" y="287"/>
                    <a:pt x="254" y="310"/>
                  </a:cubicBezTo>
                  <a:cubicBezTo>
                    <a:pt x="253" y="314"/>
                    <a:pt x="251" y="317"/>
                    <a:pt x="250" y="320"/>
                  </a:cubicBezTo>
                  <a:cubicBezTo>
                    <a:pt x="249" y="322"/>
                    <a:pt x="249" y="324"/>
                    <a:pt x="247" y="325"/>
                  </a:cubicBezTo>
                  <a:cubicBezTo>
                    <a:pt x="226" y="349"/>
                    <a:pt x="202" y="371"/>
                    <a:pt x="173" y="386"/>
                  </a:cubicBezTo>
                  <a:cubicBezTo>
                    <a:pt x="149" y="400"/>
                    <a:pt x="123" y="408"/>
                    <a:pt x="95" y="410"/>
                  </a:cubicBezTo>
                  <a:cubicBezTo>
                    <a:pt x="93" y="410"/>
                    <a:pt x="90" y="411"/>
                    <a:pt x="88" y="411"/>
                  </a:cubicBezTo>
                  <a:cubicBezTo>
                    <a:pt x="87" y="411"/>
                    <a:pt x="85" y="411"/>
                    <a:pt x="83" y="4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29" name="Freeform 11">
              <a:extLst>
                <a:ext uri="{FF2B5EF4-FFF2-40B4-BE49-F238E27FC236}">
                  <a16:creationId xmlns:a16="http://schemas.microsoft.com/office/drawing/2014/main" id="{95663677-2083-E665-E2F9-7EB9995DE4DD}"/>
                </a:ext>
              </a:extLst>
            </p:cNvPr>
            <p:cNvSpPr>
              <a:spLocks noEditPoints="1"/>
            </p:cNvSpPr>
            <p:nvPr/>
          </p:nvSpPr>
          <p:spPr bwMode="auto">
            <a:xfrm>
              <a:off x="4606634" y="2270052"/>
              <a:ext cx="551054" cy="1278318"/>
            </a:xfrm>
            <a:custGeom>
              <a:avLst/>
              <a:gdLst>
                <a:gd name="T0" fmla="*/ 127 w 193"/>
                <a:gd name="T1" fmla="*/ 371 h 449"/>
                <a:gd name="T2" fmla="*/ 63 w 193"/>
                <a:gd name="T3" fmla="*/ 417 h 449"/>
                <a:gd name="T4" fmla="*/ 47 w 193"/>
                <a:gd name="T5" fmla="*/ 433 h 449"/>
                <a:gd name="T6" fmla="*/ 7 w 193"/>
                <a:gd name="T7" fmla="*/ 434 h 449"/>
                <a:gd name="T8" fmla="*/ 1 w 193"/>
                <a:gd name="T9" fmla="*/ 383 h 449"/>
                <a:gd name="T10" fmla="*/ 33 w 193"/>
                <a:gd name="T11" fmla="*/ 331 h 449"/>
                <a:gd name="T12" fmla="*/ 49 w 193"/>
                <a:gd name="T13" fmla="*/ 286 h 449"/>
                <a:gd name="T14" fmla="*/ 50 w 193"/>
                <a:gd name="T15" fmla="*/ 233 h 449"/>
                <a:gd name="T16" fmla="*/ 38 w 193"/>
                <a:gd name="T17" fmla="*/ 207 h 449"/>
                <a:gd name="T18" fmla="*/ 54 w 193"/>
                <a:gd name="T19" fmla="*/ 201 h 449"/>
                <a:gd name="T20" fmla="*/ 75 w 193"/>
                <a:gd name="T21" fmla="*/ 209 h 449"/>
                <a:gd name="T22" fmla="*/ 107 w 193"/>
                <a:gd name="T23" fmla="*/ 223 h 449"/>
                <a:gd name="T24" fmla="*/ 126 w 193"/>
                <a:gd name="T25" fmla="*/ 233 h 449"/>
                <a:gd name="T26" fmla="*/ 133 w 193"/>
                <a:gd name="T27" fmla="*/ 231 h 449"/>
                <a:gd name="T28" fmla="*/ 135 w 193"/>
                <a:gd name="T29" fmla="*/ 200 h 449"/>
                <a:gd name="T30" fmla="*/ 133 w 193"/>
                <a:gd name="T31" fmla="*/ 99 h 449"/>
                <a:gd name="T32" fmla="*/ 105 w 193"/>
                <a:gd name="T33" fmla="*/ 55 h 449"/>
                <a:gd name="T34" fmla="*/ 77 w 193"/>
                <a:gd name="T35" fmla="*/ 9 h 449"/>
                <a:gd name="T36" fmla="*/ 95 w 193"/>
                <a:gd name="T37" fmla="*/ 6 h 449"/>
                <a:gd name="T38" fmla="*/ 165 w 193"/>
                <a:gd name="T39" fmla="*/ 52 h 449"/>
                <a:gd name="T40" fmla="*/ 189 w 193"/>
                <a:gd name="T41" fmla="*/ 83 h 449"/>
                <a:gd name="T42" fmla="*/ 189 w 193"/>
                <a:gd name="T43" fmla="*/ 292 h 449"/>
                <a:gd name="T44" fmla="*/ 165 w 193"/>
                <a:gd name="T45" fmla="*/ 409 h 449"/>
                <a:gd name="T46" fmla="*/ 145 w 193"/>
                <a:gd name="T47" fmla="*/ 428 h 449"/>
                <a:gd name="T48" fmla="*/ 134 w 193"/>
                <a:gd name="T49" fmla="*/ 415 h 449"/>
                <a:gd name="T50" fmla="*/ 131 w 193"/>
                <a:gd name="T51" fmla="*/ 367 h 449"/>
                <a:gd name="T52" fmla="*/ 124 w 193"/>
                <a:gd name="T53" fmla="*/ 264 h 449"/>
                <a:gd name="T54" fmla="*/ 102 w 193"/>
                <a:gd name="T55" fmla="*/ 280 h 449"/>
                <a:gd name="T56" fmla="*/ 81 w 193"/>
                <a:gd name="T57" fmla="*/ 296 h 449"/>
                <a:gd name="T58" fmla="*/ 59 w 193"/>
                <a:gd name="T59" fmla="*/ 331 h 449"/>
                <a:gd name="T60" fmla="*/ 31 w 193"/>
                <a:gd name="T61" fmla="*/ 373 h 449"/>
                <a:gd name="T62" fmla="*/ 46 w 193"/>
                <a:gd name="T63" fmla="*/ 382 h 449"/>
                <a:gd name="T64" fmla="*/ 78 w 193"/>
                <a:gd name="T65" fmla="*/ 363 h 449"/>
                <a:gd name="T66" fmla="*/ 114 w 193"/>
                <a:gd name="T67" fmla="*/ 346 h 449"/>
                <a:gd name="T68" fmla="*/ 133 w 193"/>
                <a:gd name="T69" fmla="*/ 325 h 449"/>
                <a:gd name="T70" fmla="*/ 132 w 193"/>
                <a:gd name="T71" fmla="*/ 255 h 4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3" h="449">
                  <a:moveTo>
                    <a:pt x="131" y="367"/>
                  </a:moveTo>
                  <a:cubicBezTo>
                    <a:pt x="129" y="369"/>
                    <a:pt x="128" y="370"/>
                    <a:pt x="127" y="371"/>
                  </a:cubicBezTo>
                  <a:cubicBezTo>
                    <a:pt x="112" y="385"/>
                    <a:pt x="97" y="397"/>
                    <a:pt x="80" y="408"/>
                  </a:cubicBezTo>
                  <a:cubicBezTo>
                    <a:pt x="74" y="411"/>
                    <a:pt x="69" y="414"/>
                    <a:pt x="63" y="417"/>
                  </a:cubicBezTo>
                  <a:cubicBezTo>
                    <a:pt x="61" y="419"/>
                    <a:pt x="59" y="420"/>
                    <a:pt x="57" y="422"/>
                  </a:cubicBezTo>
                  <a:cubicBezTo>
                    <a:pt x="54" y="426"/>
                    <a:pt x="50" y="430"/>
                    <a:pt x="47" y="433"/>
                  </a:cubicBezTo>
                  <a:cubicBezTo>
                    <a:pt x="44" y="436"/>
                    <a:pt x="41" y="439"/>
                    <a:pt x="38" y="441"/>
                  </a:cubicBezTo>
                  <a:cubicBezTo>
                    <a:pt x="27" y="449"/>
                    <a:pt x="13" y="446"/>
                    <a:pt x="7" y="434"/>
                  </a:cubicBezTo>
                  <a:cubicBezTo>
                    <a:pt x="4" y="428"/>
                    <a:pt x="2" y="421"/>
                    <a:pt x="1" y="415"/>
                  </a:cubicBezTo>
                  <a:cubicBezTo>
                    <a:pt x="0" y="404"/>
                    <a:pt x="0" y="394"/>
                    <a:pt x="1" y="383"/>
                  </a:cubicBezTo>
                  <a:cubicBezTo>
                    <a:pt x="2" y="379"/>
                    <a:pt x="3" y="374"/>
                    <a:pt x="7" y="372"/>
                  </a:cubicBezTo>
                  <a:cubicBezTo>
                    <a:pt x="20" y="361"/>
                    <a:pt x="28" y="346"/>
                    <a:pt x="33" y="331"/>
                  </a:cubicBezTo>
                  <a:cubicBezTo>
                    <a:pt x="36" y="325"/>
                    <a:pt x="37" y="319"/>
                    <a:pt x="39" y="313"/>
                  </a:cubicBezTo>
                  <a:cubicBezTo>
                    <a:pt x="42" y="304"/>
                    <a:pt x="45" y="294"/>
                    <a:pt x="49" y="286"/>
                  </a:cubicBezTo>
                  <a:cubicBezTo>
                    <a:pt x="56" y="272"/>
                    <a:pt x="56" y="258"/>
                    <a:pt x="53" y="244"/>
                  </a:cubicBezTo>
                  <a:cubicBezTo>
                    <a:pt x="52" y="240"/>
                    <a:pt x="51" y="237"/>
                    <a:pt x="50" y="233"/>
                  </a:cubicBezTo>
                  <a:cubicBezTo>
                    <a:pt x="49" y="229"/>
                    <a:pt x="47" y="225"/>
                    <a:pt x="44" y="221"/>
                  </a:cubicBezTo>
                  <a:cubicBezTo>
                    <a:pt x="42" y="217"/>
                    <a:pt x="39" y="212"/>
                    <a:pt x="38" y="207"/>
                  </a:cubicBezTo>
                  <a:cubicBezTo>
                    <a:pt x="36" y="202"/>
                    <a:pt x="38" y="199"/>
                    <a:pt x="44" y="199"/>
                  </a:cubicBezTo>
                  <a:cubicBezTo>
                    <a:pt x="48" y="199"/>
                    <a:pt x="51" y="199"/>
                    <a:pt x="54" y="201"/>
                  </a:cubicBezTo>
                  <a:cubicBezTo>
                    <a:pt x="55" y="202"/>
                    <a:pt x="56" y="203"/>
                    <a:pt x="57" y="203"/>
                  </a:cubicBezTo>
                  <a:cubicBezTo>
                    <a:pt x="62" y="208"/>
                    <a:pt x="68" y="209"/>
                    <a:pt x="75" y="209"/>
                  </a:cubicBezTo>
                  <a:cubicBezTo>
                    <a:pt x="83" y="209"/>
                    <a:pt x="90" y="212"/>
                    <a:pt x="96" y="218"/>
                  </a:cubicBezTo>
                  <a:cubicBezTo>
                    <a:pt x="99" y="221"/>
                    <a:pt x="103" y="223"/>
                    <a:pt x="107" y="223"/>
                  </a:cubicBezTo>
                  <a:cubicBezTo>
                    <a:pt x="110" y="223"/>
                    <a:pt x="112" y="224"/>
                    <a:pt x="115" y="225"/>
                  </a:cubicBezTo>
                  <a:cubicBezTo>
                    <a:pt x="120" y="226"/>
                    <a:pt x="124" y="229"/>
                    <a:pt x="126" y="233"/>
                  </a:cubicBezTo>
                  <a:cubicBezTo>
                    <a:pt x="126" y="234"/>
                    <a:pt x="127" y="235"/>
                    <a:pt x="128" y="236"/>
                  </a:cubicBezTo>
                  <a:cubicBezTo>
                    <a:pt x="131" y="236"/>
                    <a:pt x="132" y="234"/>
                    <a:pt x="133" y="231"/>
                  </a:cubicBezTo>
                  <a:cubicBezTo>
                    <a:pt x="134" y="229"/>
                    <a:pt x="134" y="227"/>
                    <a:pt x="134" y="225"/>
                  </a:cubicBezTo>
                  <a:cubicBezTo>
                    <a:pt x="134" y="217"/>
                    <a:pt x="134" y="208"/>
                    <a:pt x="135" y="200"/>
                  </a:cubicBezTo>
                  <a:cubicBezTo>
                    <a:pt x="137" y="176"/>
                    <a:pt x="139" y="151"/>
                    <a:pt x="137" y="127"/>
                  </a:cubicBezTo>
                  <a:cubicBezTo>
                    <a:pt x="137" y="118"/>
                    <a:pt x="135" y="109"/>
                    <a:pt x="133" y="99"/>
                  </a:cubicBezTo>
                  <a:cubicBezTo>
                    <a:pt x="132" y="90"/>
                    <a:pt x="127" y="81"/>
                    <a:pt x="121" y="74"/>
                  </a:cubicBezTo>
                  <a:cubicBezTo>
                    <a:pt x="116" y="67"/>
                    <a:pt x="111" y="61"/>
                    <a:pt x="105" y="55"/>
                  </a:cubicBezTo>
                  <a:cubicBezTo>
                    <a:pt x="98" y="46"/>
                    <a:pt x="90" y="36"/>
                    <a:pt x="83" y="27"/>
                  </a:cubicBezTo>
                  <a:cubicBezTo>
                    <a:pt x="79" y="22"/>
                    <a:pt x="77" y="15"/>
                    <a:pt x="77" y="9"/>
                  </a:cubicBezTo>
                  <a:cubicBezTo>
                    <a:pt x="77" y="3"/>
                    <a:pt x="80" y="0"/>
                    <a:pt x="86" y="2"/>
                  </a:cubicBezTo>
                  <a:cubicBezTo>
                    <a:pt x="89" y="2"/>
                    <a:pt x="92" y="4"/>
                    <a:pt x="95" y="6"/>
                  </a:cubicBezTo>
                  <a:cubicBezTo>
                    <a:pt x="105" y="15"/>
                    <a:pt x="116" y="22"/>
                    <a:pt x="128" y="28"/>
                  </a:cubicBezTo>
                  <a:cubicBezTo>
                    <a:pt x="141" y="35"/>
                    <a:pt x="154" y="43"/>
                    <a:pt x="165" y="52"/>
                  </a:cubicBezTo>
                  <a:cubicBezTo>
                    <a:pt x="172" y="58"/>
                    <a:pt x="179" y="64"/>
                    <a:pt x="184" y="72"/>
                  </a:cubicBezTo>
                  <a:cubicBezTo>
                    <a:pt x="186" y="75"/>
                    <a:pt x="188" y="78"/>
                    <a:pt x="189" y="83"/>
                  </a:cubicBezTo>
                  <a:cubicBezTo>
                    <a:pt x="192" y="122"/>
                    <a:pt x="193" y="162"/>
                    <a:pt x="193" y="202"/>
                  </a:cubicBezTo>
                  <a:cubicBezTo>
                    <a:pt x="193" y="232"/>
                    <a:pt x="192" y="262"/>
                    <a:pt x="189" y="292"/>
                  </a:cubicBezTo>
                  <a:cubicBezTo>
                    <a:pt x="186" y="321"/>
                    <a:pt x="183" y="350"/>
                    <a:pt x="176" y="378"/>
                  </a:cubicBezTo>
                  <a:cubicBezTo>
                    <a:pt x="173" y="388"/>
                    <a:pt x="170" y="399"/>
                    <a:pt x="165" y="409"/>
                  </a:cubicBezTo>
                  <a:cubicBezTo>
                    <a:pt x="162" y="414"/>
                    <a:pt x="159" y="419"/>
                    <a:pt x="155" y="423"/>
                  </a:cubicBezTo>
                  <a:cubicBezTo>
                    <a:pt x="152" y="426"/>
                    <a:pt x="149" y="428"/>
                    <a:pt x="145" y="428"/>
                  </a:cubicBezTo>
                  <a:cubicBezTo>
                    <a:pt x="140" y="429"/>
                    <a:pt x="136" y="427"/>
                    <a:pt x="135" y="422"/>
                  </a:cubicBezTo>
                  <a:cubicBezTo>
                    <a:pt x="135" y="420"/>
                    <a:pt x="135" y="418"/>
                    <a:pt x="134" y="415"/>
                  </a:cubicBezTo>
                  <a:cubicBezTo>
                    <a:pt x="134" y="407"/>
                    <a:pt x="135" y="399"/>
                    <a:pt x="135" y="391"/>
                  </a:cubicBezTo>
                  <a:cubicBezTo>
                    <a:pt x="134" y="383"/>
                    <a:pt x="134" y="375"/>
                    <a:pt x="131" y="367"/>
                  </a:cubicBezTo>
                  <a:close/>
                  <a:moveTo>
                    <a:pt x="132" y="255"/>
                  </a:moveTo>
                  <a:cubicBezTo>
                    <a:pt x="127" y="257"/>
                    <a:pt x="125" y="260"/>
                    <a:pt x="124" y="264"/>
                  </a:cubicBezTo>
                  <a:cubicBezTo>
                    <a:pt x="123" y="267"/>
                    <a:pt x="122" y="271"/>
                    <a:pt x="119" y="273"/>
                  </a:cubicBezTo>
                  <a:cubicBezTo>
                    <a:pt x="114" y="277"/>
                    <a:pt x="108" y="280"/>
                    <a:pt x="102" y="280"/>
                  </a:cubicBezTo>
                  <a:cubicBezTo>
                    <a:pt x="97" y="280"/>
                    <a:pt x="94" y="282"/>
                    <a:pt x="91" y="285"/>
                  </a:cubicBezTo>
                  <a:cubicBezTo>
                    <a:pt x="87" y="289"/>
                    <a:pt x="84" y="292"/>
                    <a:pt x="81" y="296"/>
                  </a:cubicBezTo>
                  <a:cubicBezTo>
                    <a:pt x="78" y="299"/>
                    <a:pt x="76" y="302"/>
                    <a:pt x="75" y="305"/>
                  </a:cubicBezTo>
                  <a:cubicBezTo>
                    <a:pt x="71" y="315"/>
                    <a:pt x="66" y="323"/>
                    <a:pt x="59" y="331"/>
                  </a:cubicBezTo>
                  <a:cubicBezTo>
                    <a:pt x="54" y="337"/>
                    <a:pt x="50" y="343"/>
                    <a:pt x="45" y="349"/>
                  </a:cubicBezTo>
                  <a:cubicBezTo>
                    <a:pt x="39" y="356"/>
                    <a:pt x="34" y="364"/>
                    <a:pt x="31" y="373"/>
                  </a:cubicBezTo>
                  <a:cubicBezTo>
                    <a:pt x="29" y="377"/>
                    <a:pt x="29" y="379"/>
                    <a:pt x="34" y="381"/>
                  </a:cubicBezTo>
                  <a:cubicBezTo>
                    <a:pt x="38" y="382"/>
                    <a:pt x="42" y="383"/>
                    <a:pt x="46" y="382"/>
                  </a:cubicBezTo>
                  <a:cubicBezTo>
                    <a:pt x="53" y="381"/>
                    <a:pt x="59" y="378"/>
                    <a:pt x="64" y="374"/>
                  </a:cubicBezTo>
                  <a:cubicBezTo>
                    <a:pt x="69" y="371"/>
                    <a:pt x="73" y="367"/>
                    <a:pt x="78" y="363"/>
                  </a:cubicBezTo>
                  <a:cubicBezTo>
                    <a:pt x="81" y="361"/>
                    <a:pt x="83" y="359"/>
                    <a:pt x="87" y="358"/>
                  </a:cubicBezTo>
                  <a:cubicBezTo>
                    <a:pt x="97" y="356"/>
                    <a:pt x="106" y="351"/>
                    <a:pt x="114" y="346"/>
                  </a:cubicBezTo>
                  <a:cubicBezTo>
                    <a:pt x="119" y="343"/>
                    <a:pt x="123" y="340"/>
                    <a:pt x="127" y="338"/>
                  </a:cubicBezTo>
                  <a:cubicBezTo>
                    <a:pt x="131" y="335"/>
                    <a:pt x="133" y="331"/>
                    <a:pt x="133" y="325"/>
                  </a:cubicBezTo>
                  <a:cubicBezTo>
                    <a:pt x="132" y="304"/>
                    <a:pt x="132" y="282"/>
                    <a:pt x="132" y="260"/>
                  </a:cubicBezTo>
                  <a:cubicBezTo>
                    <a:pt x="132" y="259"/>
                    <a:pt x="132" y="257"/>
                    <a:pt x="132" y="25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0" name="Freeform 12">
              <a:extLst>
                <a:ext uri="{FF2B5EF4-FFF2-40B4-BE49-F238E27FC236}">
                  <a16:creationId xmlns:a16="http://schemas.microsoft.com/office/drawing/2014/main" id="{7A380F20-1495-A61F-6D28-B351E9161A53}"/>
                </a:ext>
              </a:extLst>
            </p:cNvPr>
            <p:cNvSpPr>
              <a:spLocks/>
            </p:cNvSpPr>
            <p:nvPr/>
          </p:nvSpPr>
          <p:spPr bwMode="auto">
            <a:xfrm>
              <a:off x="5375547" y="2443057"/>
              <a:ext cx="650372" cy="900269"/>
            </a:xfrm>
            <a:custGeom>
              <a:avLst/>
              <a:gdLst>
                <a:gd name="T0" fmla="*/ 34 w 229"/>
                <a:gd name="T1" fmla="*/ 0 h 316"/>
                <a:gd name="T2" fmla="*/ 37 w 229"/>
                <a:gd name="T3" fmla="*/ 2 h 316"/>
                <a:gd name="T4" fmla="*/ 69 w 229"/>
                <a:gd name="T5" fmla="*/ 32 h 316"/>
                <a:gd name="T6" fmla="*/ 73 w 229"/>
                <a:gd name="T7" fmla="*/ 38 h 316"/>
                <a:gd name="T8" fmla="*/ 99 w 229"/>
                <a:gd name="T9" fmla="*/ 117 h 316"/>
                <a:gd name="T10" fmla="*/ 101 w 229"/>
                <a:gd name="T11" fmla="*/ 128 h 316"/>
                <a:gd name="T12" fmla="*/ 112 w 229"/>
                <a:gd name="T13" fmla="*/ 132 h 316"/>
                <a:gd name="T14" fmla="*/ 120 w 229"/>
                <a:gd name="T15" fmla="*/ 127 h 316"/>
                <a:gd name="T16" fmla="*/ 145 w 229"/>
                <a:gd name="T17" fmla="*/ 109 h 316"/>
                <a:gd name="T18" fmla="*/ 148 w 229"/>
                <a:gd name="T19" fmla="*/ 103 h 316"/>
                <a:gd name="T20" fmla="*/ 148 w 229"/>
                <a:gd name="T21" fmla="*/ 80 h 316"/>
                <a:gd name="T22" fmla="*/ 159 w 229"/>
                <a:gd name="T23" fmla="*/ 69 h 316"/>
                <a:gd name="T24" fmla="*/ 162 w 229"/>
                <a:gd name="T25" fmla="*/ 71 h 316"/>
                <a:gd name="T26" fmla="*/ 164 w 229"/>
                <a:gd name="T27" fmla="*/ 75 h 316"/>
                <a:gd name="T28" fmla="*/ 171 w 229"/>
                <a:gd name="T29" fmla="*/ 86 h 316"/>
                <a:gd name="T30" fmla="*/ 204 w 229"/>
                <a:gd name="T31" fmla="*/ 104 h 316"/>
                <a:gd name="T32" fmla="*/ 209 w 229"/>
                <a:gd name="T33" fmla="*/ 112 h 316"/>
                <a:gd name="T34" fmla="*/ 169 w 229"/>
                <a:gd name="T35" fmla="*/ 170 h 316"/>
                <a:gd name="T36" fmla="*/ 128 w 229"/>
                <a:gd name="T37" fmla="*/ 175 h 316"/>
                <a:gd name="T38" fmla="*/ 114 w 229"/>
                <a:gd name="T39" fmla="*/ 190 h 316"/>
                <a:gd name="T40" fmla="*/ 115 w 229"/>
                <a:gd name="T41" fmla="*/ 196 h 316"/>
                <a:gd name="T42" fmla="*/ 115 w 229"/>
                <a:gd name="T43" fmla="*/ 219 h 316"/>
                <a:gd name="T44" fmla="*/ 109 w 229"/>
                <a:gd name="T45" fmla="*/ 226 h 316"/>
                <a:gd name="T46" fmla="*/ 89 w 229"/>
                <a:gd name="T47" fmla="*/ 246 h 316"/>
                <a:gd name="T48" fmla="*/ 95 w 229"/>
                <a:gd name="T49" fmla="*/ 260 h 316"/>
                <a:gd name="T50" fmla="*/ 113 w 229"/>
                <a:gd name="T51" fmla="*/ 259 h 316"/>
                <a:gd name="T52" fmla="*/ 148 w 229"/>
                <a:gd name="T53" fmla="*/ 248 h 316"/>
                <a:gd name="T54" fmla="*/ 170 w 229"/>
                <a:gd name="T55" fmla="*/ 243 h 316"/>
                <a:gd name="T56" fmla="*/ 187 w 229"/>
                <a:gd name="T57" fmla="*/ 237 h 316"/>
                <a:gd name="T58" fmla="*/ 212 w 229"/>
                <a:gd name="T59" fmla="*/ 229 h 316"/>
                <a:gd name="T60" fmla="*/ 220 w 229"/>
                <a:gd name="T61" fmla="*/ 229 h 316"/>
                <a:gd name="T62" fmla="*/ 227 w 229"/>
                <a:gd name="T63" fmla="*/ 241 h 316"/>
                <a:gd name="T64" fmla="*/ 214 w 229"/>
                <a:gd name="T65" fmla="*/ 267 h 316"/>
                <a:gd name="T66" fmla="*/ 203 w 229"/>
                <a:gd name="T67" fmla="*/ 277 h 316"/>
                <a:gd name="T68" fmla="*/ 174 w 229"/>
                <a:gd name="T69" fmla="*/ 289 h 316"/>
                <a:gd name="T70" fmla="*/ 140 w 229"/>
                <a:gd name="T71" fmla="*/ 298 h 316"/>
                <a:gd name="T72" fmla="*/ 127 w 229"/>
                <a:gd name="T73" fmla="*/ 298 h 316"/>
                <a:gd name="T74" fmla="*/ 116 w 229"/>
                <a:gd name="T75" fmla="*/ 301 h 316"/>
                <a:gd name="T76" fmla="*/ 55 w 229"/>
                <a:gd name="T77" fmla="*/ 304 h 316"/>
                <a:gd name="T78" fmla="*/ 44 w 229"/>
                <a:gd name="T79" fmla="*/ 292 h 316"/>
                <a:gd name="T80" fmla="*/ 27 w 229"/>
                <a:gd name="T81" fmla="*/ 257 h 316"/>
                <a:gd name="T82" fmla="*/ 25 w 229"/>
                <a:gd name="T83" fmla="*/ 252 h 316"/>
                <a:gd name="T84" fmla="*/ 18 w 229"/>
                <a:gd name="T85" fmla="*/ 217 h 316"/>
                <a:gd name="T86" fmla="*/ 18 w 229"/>
                <a:gd name="T87" fmla="*/ 210 h 316"/>
                <a:gd name="T88" fmla="*/ 1 w 229"/>
                <a:gd name="T89" fmla="*/ 140 h 316"/>
                <a:gd name="T90" fmla="*/ 0 w 229"/>
                <a:gd name="T91" fmla="*/ 134 h 316"/>
                <a:gd name="T92" fmla="*/ 18 w 229"/>
                <a:gd name="T93" fmla="*/ 50 h 316"/>
                <a:gd name="T94" fmla="*/ 32 w 229"/>
                <a:gd name="T95" fmla="*/ 4 h 316"/>
                <a:gd name="T96" fmla="*/ 34 w 229"/>
                <a:gd name="T97" fmla="*/ 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9" h="316">
                  <a:moveTo>
                    <a:pt x="34" y="0"/>
                  </a:moveTo>
                  <a:cubicBezTo>
                    <a:pt x="35" y="1"/>
                    <a:pt x="36" y="2"/>
                    <a:pt x="37" y="2"/>
                  </a:cubicBezTo>
                  <a:cubicBezTo>
                    <a:pt x="48" y="12"/>
                    <a:pt x="58" y="22"/>
                    <a:pt x="69" y="32"/>
                  </a:cubicBezTo>
                  <a:cubicBezTo>
                    <a:pt x="71" y="34"/>
                    <a:pt x="72" y="36"/>
                    <a:pt x="73" y="38"/>
                  </a:cubicBezTo>
                  <a:cubicBezTo>
                    <a:pt x="86" y="63"/>
                    <a:pt x="94" y="89"/>
                    <a:pt x="99" y="117"/>
                  </a:cubicBezTo>
                  <a:cubicBezTo>
                    <a:pt x="99" y="120"/>
                    <a:pt x="100" y="124"/>
                    <a:pt x="101" y="128"/>
                  </a:cubicBezTo>
                  <a:cubicBezTo>
                    <a:pt x="103" y="133"/>
                    <a:pt x="107" y="134"/>
                    <a:pt x="112" y="132"/>
                  </a:cubicBezTo>
                  <a:cubicBezTo>
                    <a:pt x="115" y="130"/>
                    <a:pt x="117" y="129"/>
                    <a:pt x="120" y="127"/>
                  </a:cubicBezTo>
                  <a:cubicBezTo>
                    <a:pt x="128" y="121"/>
                    <a:pt x="136" y="115"/>
                    <a:pt x="145" y="109"/>
                  </a:cubicBezTo>
                  <a:cubicBezTo>
                    <a:pt x="147" y="108"/>
                    <a:pt x="148" y="106"/>
                    <a:pt x="148" y="103"/>
                  </a:cubicBezTo>
                  <a:cubicBezTo>
                    <a:pt x="148" y="95"/>
                    <a:pt x="148" y="88"/>
                    <a:pt x="148" y="80"/>
                  </a:cubicBezTo>
                  <a:cubicBezTo>
                    <a:pt x="148" y="75"/>
                    <a:pt x="153" y="69"/>
                    <a:pt x="159" y="69"/>
                  </a:cubicBezTo>
                  <a:cubicBezTo>
                    <a:pt x="160" y="69"/>
                    <a:pt x="162" y="70"/>
                    <a:pt x="162" y="71"/>
                  </a:cubicBezTo>
                  <a:cubicBezTo>
                    <a:pt x="163" y="72"/>
                    <a:pt x="164" y="73"/>
                    <a:pt x="164" y="75"/>
                  </a:cubicBezTo>
                  <a:cubicBezTo>
                    <a:pt x="164" y="79"/>
                    <a:pt x="167" y="83"/>
                    <a:pt x="171" y="86"/>
                  </a:cubicBezTo>
                  <a:cubicBezTo>
                    <a:pt x="181" y="94"/>
                    <a:pt x="192" y="100"/>
                    <a:pt x="204" y="104"/>
                  </a:cubicBezTo>
                  <a:cubicBezTo>
                    <a:pt x="208" y="106"/>
                    <a:pt x="209" y="108"/>
                    <a:pt x="209" y="112"/>
                  </a:cubicBezTo>
                  <a:cubicBezTo>
                    <a:pt x="210" y="140"/>
                    <a:pt x="196" y="160"/>
                    <a:pt x="169" y="170"/>
                  </a:cubicBezTo>
                  <a:cubicBezTo>
                    <a:pt x="156" y="175"/>
                    <a:pt x="142" y="177"/>
                    <a:pt x="128" y="175"/>
                  </a:cubicBezTo>
                  <a:cubicBezTo>
                    <a:pt x="119" y="173"/>
                    <a:pt x="112" y="182"/>
                    <a:pt x="114" y="190"/>
                  </a:cubicBezTo>
                  <a:cubicBezTo>
                    <a:pt x="114" y="192"/>
                    <a:pt x="115" y="194"/>
                    <a:pt x="115" y="196"/>
                  </a:cubicBezTo>
                  <a:cubicBezTo>
                    <a:pt x="118" y="203"/>
                    <a:pt x="118" y="211"/>
                    <a:pt x="115" y="219"/>
                  </a:cubicBezTo>
                  <a:cubicBezTo>
                    <a:pt x="114" y="222"/>
                    <a:pt x="112" y="224"/>
                    <a:pt x="109" y="226"/>
                  </a:cubicBezTo>
                  <a:cubicBezTo>
                    <a:pt x="101" y="231"/>
                    <a:pt x="95" y="238"/>
                    <a:pt x="89" y="246"/>
                  </a:cubicBezTo>
                  <a:cubicBezTo>
                    <a:pt x="84" y="254"/>
                    <a:pt x="85" y="258"/>
                    <a:pt x="95" y="260"/>
                  </a:cubicBezTo>
                  <a:cubicBezTo>
                    <a:pt x="101" y="261"/>
                    <a:pt x="107" y="261"/>
                    <a:pt x="113" y="259"/>
                  </a:cubicBezTo>
                  <a:cubicBezTo>
                    <a:pt x="125" y="256"/>
                    <a:pt x="137" y="252"/>
                    <a:pt x="148" y="248"/>
                  </a:cubicBezTo>
                  <a:cubicBezTo>
                    <a:pt x="155" y="245"/>
                    <a:pt x="162" y="243"/>
                    <a:pt x="170" y="243"/>
                  </a:cubicBezTo>
                  <a:cubicBezTo>
                    <a:pt x="176" y="242"/>
                    <a:pt x="182" y="240"/>
                    <a:pt x="187" y="237"/>
                  </a:cubicBezTo>
                  <a:cubicBezTo>
                    <a:pt x="195" y="234"/>
                    <a:pt x="203" y="230"/>
                    <a:pt x="212" y="229"/>
                  </a:cubicBezTo>
                  <a:cubicBezTo>
                    <a:pt x="214" y="229"/>
                    <a:pt x="217" y="229"/>
                    <a:pt x="220" y="229"/>
                  </a:cubicBezTo>
                  <a:cubicBezTo>
                    <a:pt x="226" y="230"/>
                    <a:pt x="229" y="236"/>
                    <a:pt x="227" y="241"/>
                  </a:cubicBezTo>
                  <a:cubicBezTo>
                    <a:pt x="223" y="250"/>
                    <a:pt x="218" y="259"/>
                    <a:pt x="214" y="267"/>
                  </a:cubicBezTo>
                  <a:cubicBezTo>
                    <a:pt x="211" y="271"/>
                    <a:pt x="207" y="274"/>
                    <a:pt x="203" y="277"/>
                  </a:cubicBezTo>
                  <a:cubicBezTo>
                    <a:pt x="194" y="282"/>
                    <a:pt x="184" y="286"/>
                    <a:pt x="174" y="289"/>
                  </a:cubicBezTo>
                  <a:cubicBezTo>
                    <a:pt x="163" y="292"/>
                    <a:pt x="151" y="295"/>
                    <a:pt x="140" y="298"/>
                  </a:cubicBezTo>
                  <a:cubicBezTo>
                    <a:pt x="136" y="299"/>
                    <a:pt x="131" y="298"/>
                    <a:pt x="127" y="298"/>
                  </a:cubicBezTo>
                  <a:cubicBezTo>
                    <a:pt x="122" y="298"/>
                    <a:pt x="119" y="299"/>
                    <a:pt x="116" y="301"/>
                  </a:cubicBezTo>
                  <a:cubicBezTo>
                    <a:pt x="97" y="315"/>
                    <a:pt x="74" y="316"/>
                    <a:pt x="55" y="304"/>
                  </a:cubicBezTo>
                  <a:cubicBezTo>
                    <a:pt x="51" y="301"/>
                    <a:pt x="47" y="297"/>
                    <a:pt x="44" y="292"/>
                  </a:cubicBezTo>
                  <a:cubicBezTo>
                    <a:pt x="37" y="281"/>
                    <a:pt x="32" y="269"/>
                    <a:pt x="27" y="257"/>
                  </a:cubicBezTo>
                  <a:cubicBezTo>
                    <a:pt x="26" y="255"/>
                    <a:pt x="26" y="254"/>
                    <a:pt x="25" y="252"/>
                  </a:cubicBezTo>
                  <a:cubicBezTo>
                    <a:pt x="20" y="241"/>
                    <a:pt x="17" y="230"/>
                    <a:pt x="18" y="217"/>
                  </a:cubicBezTo>
                  <a:cubicBezTo>
                    <a:pt x="19" y="215"/>
                    <a:pt x="18" y="213"/>
                    <a:pt x="18" y="210"/>
                  </a:cubicBezTo>
                  <a:cubicBezTo>
                    <a:pt x="12" y="187"/>
                    <a:pt x="6" y="163"/>
                    <a:pt x="1" y="140"/>
                  </a:cubicBezTo>
                  <a:cubicBezTo>
                    <a:pt x="0" y="138"/>
                    <a:pt x="0" y="136"/>
                    <a:pt x="0" y="134"/>
                  </a:cubicBezTo>
                  <a:cubicBezTo>
                    <a:pt x="6" y="106"/>
                    <a:pt x="12" y="78"/>
                    <a:pt x="18" y="50"/>
                  </a:cubicBezTo>
                  <a:cubicBezTo>
                    <a:pt x="22" y="35"/>
                    <a:pt x="26" y="19"/>
                    <a:pt x="32" y="4"/>
                  </a:cubicBezTo>
                  <a:cubicBezTo>
                    <a:pt x="33" y="2"/>
                    <a:pt x="33" y="1"/>
                    <a:pt x="3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1" name="Freeform 13">
              <a:extLst>
                <a:ext uri="{FF2B5EF4-FFF2-40B4-BE49-F238E27FC236}">
                  <a16:creationId xmlns:a16="http://schemas.microsoft.com/office/drawing/2014/main" id="{956A0033-C907-CC6E-95AD-E8273AE2C858}"/>
                </a:ext>
              </a:extLst>
            </p:cNvPr>
            <p:cNvSpPr>
              <a:spLocks/>
            </p:cNvSpPr>
            <p:nvPr/>
          </p:nvSpPr>
          <p:spPr bwMode="auto">
            <a:xfrm>
              <a:off x="6355912" y="2792272"/>
              <a:ext cx="772117" cy="855416"/>
            </a:xfrm>
            <a:custGeom>
              <a:avLst/>
              <a:gdLst>
                <a:gd name="T0" fmla="*/ 194 w 271"/>
                <a:gd name="T1" fmla="*/ 98 h 300"/>
                <a:gd name="T2" fmla="*/ 236 w 271"/>
                <a:gd name="T3" fmla="*/ 96 h 300"/>
                <a:gd name="T4" fmla="*/ 237 w 271"/>
                <a:gd name="T5" fmla="*/ 111 h 300"/>
                <a:gd name="T6" fmla="*/ 175 w 271"/>
                <a:gd name="T7" fmla="*/ 150 h 300"/>
                <a:gd name="T8" fmla="*/ 169 w 271"/>
                <a:gd name="T9" fmla="*/ 195 h 300"/>
                <a:gd name="T10" fmla="*/ 177 w 271"/>
                <a:gd name="T11" fmla="*/ 299 h 300"/>
                <a:gd name="T12" fmla="*/ 159 w 271"/>
                <a:gd name="T13" fmla="*/ 285 h 300"/>
                <a:gd name="T14" fmla="*/ 150 w 271"/>
                <a:gd name="T15" fmla="*/ 266 h 300"/>
                <a:gd name="T16" fmla="*/ 133 w 271"/>
                <a:gd name="T17" fmla="*/ 260 h 300"/>
                <a:gd name="T18" fmla="*/ 132 w 271"/>
                <a:gd name="T19" fmla="*/ 243 h 300"/>
                <a:gd name="T20" fmla="*/ 149 w 271"/>
                <a:gd name="T21" fmla="*/ 232 h 300"/>
                <a:gd name="T22" fmla="*/ 139 w 271"/>
                <a:gd name="T23" fmla="*/ 197 h 300"/>
                <a:gd name="T24" fmla="*/ 117 w 271"/>
                <a:gd name="T25" fmla="*/ 216 h 300"/>
                <a:gd name="T26" fmla="*/ 101 w 271"/>
                <a:gd name="T27" fmla="*/ 235 h 300"/>
                <a:gd name="T28" fmla="*/ 26 w 271"/>
                <a:gd name="T29" fmla="*/ 293 h 300"/>
                <a:gd name="T30" fmla="*/ 0 w 271"/>
                <a:gd name="T31" fmla="*/ 243 h 300"/>
                <a:gd name="T32" fmla="*/ 9 w 271"/>
                <a:gd name="T33" fmla="*/ 237 h 300"/>
                <a:gd name="T34" fmla="*/ 32 w 271"/>
                <a:gd name="T35" fmla="*/ 234 h 300"/>
                <a:gd name="T36" fmla="*/ 59 w 271"/>
                <a:gd name="T37" fmla="*/ 219 h 300"/>
                <a:gd name="T38" fmla="*/ 116 w 271"/>
                <a:gd name="T39" fmla="*/ 185 h 300"/>
                <a:gd name="T40" fmla="*/ 145 w 271"/>
                <a:gd name="T41" fmla="*/ 155 h 300"/>
                <a:gd name="T42" fmla="*/ 133 w 271"/>
                <a:gd name="T43" fmla="*/ 142 h 300"/>
                <a:gd name="T44" fmla="*/ 145 w 271"/>
                <a:gd name="T45" fmla="*/ 112 h 300"/>
                <a:gd name="T46" fmla="*/ 143 w 271"/>
                <a:gd name="T47" fmla="*/ 104 h 300"/>
                <a:gd name="T48" fmla="*/ 124 w 271"/>
                <a:gd name="T49" fmla="*/ 108 h 300"/>
                <a:gd name="T50" fmla="*/ 121 w 271"/>
                <a:gd name="T51" fmla="*/ 140 h 300"/>
                <a:gd name="T52" fmla="*/ 87 w 271"/>
                <a:gd name="T53" fmla="*/ 188 h 300"/>
                <a:gd name="T54" fmla="*/ 73 w 271"/>
                <a:gd name="T55" fmla="*/ 176 h 300"/>
                <a:gd name="T56" fmla="*/ 67 w 271"/>
                <a:gd name="T57" fmla="*/ 159 h 300"/>
                <a:gd name="T58" fmla="*/ 66 w 271"/>
                <a:gd name="T59" fmla="*/ 63 h 300"/>
                <a:gd name="T60" fmla="*/ 72 w 271"/>
                <a:gd name="T61" fmla="*/ 47 h 300"/>
                <a:gd name="T62" fmla="*/ 88 w 271"/>
                <a:gd name="T63" fmla="*/ 55 h 300"/>
                <a:gd name="T64" fmla="*/ 109 w 271"/>
                <a:gd name="T65" fmla="*/ 63 h 300"/>
                <a:gd name="T66" fmla="*/ 160 w 271"/>
                <a:gd name="T67" fmla="*/ 28 h 300"/>
                <a:gd name="T68" fmla="*/ 187 w 271"/>
                <a:gd name="T69" fmla="*/ 16 h 300"/>
                <a:gd name="T70" fmla="*/ 258 w 271"/>
                <a:gd name="T71" fmla="*/ 4 h 300"/>
                <a:gd name="T72" fmla="*/ 271 w 271"/>
                <a:gd name="T73" fmla="*/ 16 h 300"/>
                <a:gd name="T74" fmla="*/ 248 w 271"/>
                <a:gd name="T75" fmla="*/ 37 h 300"/>
                <a:gd name="T76" fmla="*/ 215 w 271"/>
                <a:gd name="T77" fmla="*/ 67 h 300"/>
                <a:gd name="T78" fmla="*/ 186 w 271"/>
                <a:gd name="T79" fmla="*/ 95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71" h="300">
                  <a:moveTo>
                    <a:pt x="185" y="102"/>
                  </a:moveTo>
                  <a:cubicBezTo>
                    <a:pt x="188" y="101"/>
                    <a:pt x="191" y="99"/>
                    <a:pt x="194" y="98"/>
                  </a:cubicBezTo>
                  <a:cubicBezTo>
                    <a:pt x="200" y="94"/>
                    <a:pt x="206" y="91"/>
                    <a:pt x="213" y="90"/>
                  </a:cubicBezTo>
                  <a:cubicBezTo>
                    <a:pt x="221" y="89"/>
                    <a:pt x="229" y="92"/>
                    <a:pt x="236" y="96"/>
                  </a:cubicBezTo>
                  <a:cubicBezTo>
                    <a:pt x="237" y="97"/>
                    <a:pt x="238" y="98"/>
                    <a:pt x="239" y="99"/>
                  </a:cubicBezTo>
                  <a:cubicBezTo>
                    <a:pt x="242" y="103"/>
                    <a:pt x="242" y="108"/>
                    <a:pt x="237" y="111"/>
                  </a:cubicBezTo>
                  <a:cubicBezTo>
                    <a:pt x="220" y="127"/>
                    <a:pt x="200" y="139"/>
                    <a:pt x="179" y="148"/>
                  </a:cubicBezTo>
                  <a:cubicBezTo>
                    <a:pt x="178" y="149"/>
                    <a:pt x="176" y="149"/>
                    <a:pt x="175" y="150"/>
                  </a:cubicBezTo>
                  <a:cubicBezTo>
                    <a:pt x="167" y="153"/>
                    <a:pt x="164" y="159"/>
                    <a:pt x="163" y="168"/>
                  </a:cubicBezTo>
                  <a:cubicBezTo>
                    <a:pt x="163" y="177"/>
                    <a:pt x="165" y="187"/>
                    <a:pt x="169" y="195"/>
                  </a:cubicBezTo>
                  <a:cubicBezTo>
                    <a:pt x="182" y="226"/>
                    <a:pt x="186" y="259"/>
                    <a:pt x="185" y="292"/>
                  </a:cubicBezTo>
                  <a:cubicBezTo>
                    <a:pt x="185" y="298"/>
                    <a:pt x="183" y="300"/>
                    <a:pt x="177" y="299"/>
                  </a:cubicBezTo>
                  <a:cubicBezTo>
                    <a:pt x="171" y="299"/>
                    <a:pt x="165" y="297"/>
                    <a:pt x="161" y="292"/>
                  </a:cubicBezTo>
                  <a:cubicBezTo>
                    <a:pt x="159" y="290"/>
                    <a:pt x="159" y="287"/>
                    <a:pt x="159" y="285"/>
                  </a:cubicBezTo>
                  <a:cubicBezTo>
                    <a:pt x="159" y="284"/>
                    <a:pt x="159" y="282"/>
                    <a:pt x="159" y="281"/>
                  </a:cubicBezTo>
                  <a:cubicBezTo>
                    <a:pt x="159" y="274"/>
                    <a:pt x="156" y="269"/>
                    <a:pt x="150" y="266"/>
                  </a:cubicBezTo>
                  <a:cubicBezTo>
                    <a:pt x="146" y="263"/>
                    <a:pt x="141" y="262"/>
                    <a:pt x="136" y="260"/>
                  </a:cubicBezTo>
                  <a:cubicBezTo>
                    <a:pt x="135" y="260"/>
                    <a:pt x="134" y="260"/>
                    <a:pt x="133" y="260"/>
                  </a:cubicBezTo>
                  <a:cubicBezTo>
                    <a:pt x="129" y="258"/>
                    <a:pt x="126" y="255"/>
                    <a:pt x="126" y="252"/>
                  </a:cubicBezTo>
                  <a:cubicBezTo>
                    <a:pt x="125" y="248"/>
                    <a:pt x="128" y="244"/>
                    <a:pt x="132" y="243"/>
                  </a:cubicBezTo>
                  <a:cubicBezTo>
                    <a:pt x="134" y="242"/>
                    <a:pt x="136" y="242"/>
                    <a:pt x="138" y="242"/>
                  </a:cubicBezTo>
                  <a:cubicBezTo>
                    <a:pt x="144" y="241"/>
                    <a:pt x="147" y="238"/>
                    <a:pt x="149" y="232"/>
                  </a:cubicBezTo>
                  <a:cubicBezTo>
                    <a:pt x="153" y="220"/>
                    <a:pt x="151" y="208"/>
                    <a:pt x="144" y="197"/>
                  </a:cubicBezTo>
                  <a:cubicBezTo>
                    <a:pt x="142" y="195"/>
                    <a:pt x="141" y="195"/>
                    <a:pt x="139" y="197"/>
                  </a:cubicBezTo>
                  <a:cubicBezTo>
                    <a:pt x="138" y="197"/>
                    <a:pt x="137" y="198"/>
                    <a:pt x="136" y="199"/>
                  </a:cubicBezTo>
                  <a:cubicBezTo>
                    <a:pt x="129" y="205"/>
                    <a:pt x="123" y="210"/>
                    <a:pt x="117" y="216"/>
                  </a:cubicBezTo>
                  <a:cubicBezTo>
                    <a:pt x="112" y="220"/>
                    <a:pt x="108" y="225"/>
                    <a:pt x="105" y="231"/>
                  </a:cubicBezTo>
                  <a:cubicBezTo>
                    <a:pt x="104" y="232"/>
                    <a:pt x="103" y="233"/>
                    <a:pt x="101" y="235"/>
                  </a:cubicBezTo>
                  <a:cubicBezTo>
                    <a:pt x="84" y="253"/>
                    <a:pt x="66" y="270"/>
                    <a:pt x="48" y="288"/>
                  </a:cubicBezTo>
                  <a:cubicBezTo>
                    <a:pt x="41" y="296"/>
                    <a:pt x="35" y="297"/>
                    <a:pt x="26" y="293"/>
                  </a:cubicBezTo>
                  <a:cubicBezTo>
                    <a:pt x="20" y="291"/>
                    <a:pt x="16" y="287"/>
                    <a:pt x="13" y="282"/>
                  </a:cubicBezTo>
                  <a:cubicBezTo>
                    <a:pt x="4" y="271"/>
                    <a:pt x="1" y="257"/>
                    <a:pt x="0" y="243"/>
                  </a:cubicBezTo>
                  <a:cubicBezTo>
                    <a:pt x="0" y="240"/>
                    <a:pt x="1" y="239"/>
                    <a:pt x="3" y="239"/>
                  </a:cubicBezTo>
                  <a:cubicBezTo>
                    <a:pt x="5" y="238"/>
                    <a:pt x="7" y="237"/>
                    <a:pt x="9" y="237"/>
                  </a:cubicBezTo>
                  <a:cubicBezTo>
                    <a:pt x="13" y="235"/>
                    <a:pt x="16" y="235"/>
                    <a:pt x="20" y="237"/>
                  </a:cubicBezTo>
                  <a:cubicBezTo>
                    <a:pt x="24" y="239"/>
                    <a:pt x="28" y="238"/>
                    <a:pt x="32" y="234"/>
                  </a:cubicBezTo>
                  <a:cubicBezTo>
                    <a:pt x="34" y="233"/>
                    <a:pt x="37" y="231"/>
                    <a:pt x="39" y="230"/>
                  </a:cubicBezTo>
                  <a:cubicBezTo>
                    <a:pt x="46" y="226"/>
                    <a:pt x="52" y="222"/>
                    <a:pt x="59" y="219"/>
                  </a:cubicBezTo>
                  <a:cubicBezTo>
                    <a:pt x="60" y="218"/>
                    <a:pt x="62" y="217"/>
                    <a:pt x="63" y="216"/>
                  </a:cubicBezTo>
                  <a:cubicBezTo>
                    <a:pt x="81" y="206"/>
                    <a:pt x="98" y="195"/>
                    <a:pt x="116" y="185"/>
                  </a:cubicBezTo>
                  <a:cubicBezTo>
                    <a:pt x="122" y="181"/>
                    <a:pt x="128" y="177"/>
                    <a:pt x="134" y="172"/>
                  </a:cubicBezTo>
                  <a:cubicBezTo>
                    <a:pt x="139" y="168"/>
                    <a:pt x="143" y="163"/>
                    <a:pt x="145" y="155"/>
                  </a:cubicBezTo>
                  <a:cubicBezTo>
                    <a:pt x="143" y="155"/>
                    <a:pt x="142" y="154"/>
                    <a:pt x="140" y="154"/>
                  </a:cubicBezTo>
                  <a:cubicBezTo>
                    <a:pt x="134" y="152"/>
                    <a:pt x="132" y="148"/>
                    <a:pt x="133" y="142"/>
                  </a:cubicBezTo>
                  <a:cubicBezTo>
                    <a:pt x="134" y="140"/>
                    <a:pt x="135" y="137"/>
                    <a:pt x="136" y="135"/>
                  </a:cubicBezTo>
                  <a:cubicBezTo>
                    <a:pt x="139" y="127"/>
                    <a:pt x="142" y="119"/>
                    <a:pt x="145" y="112"/>
                  </a:cubicBezTo>
                  <a:cubicBezTo>
                    <a:pt x="145" y="111"/>
                    <a:pt x="146" y="110"/>
                    <a:pt x="146" y="109"/>
                  </a:cubicBezTo>
                  <a:cubicBezTo>
                    <a:pt x="147" y="105"/>
                    <a:pt x="146" y="104"/>
                    <a:pt x="143" y="104"/>
                  </a:cubicBezTo>
                  <a:cubicBezTo>
                    <a:pt x="140" y="104"/>
                    <a:pt x="138" y="104"/>
                    <a:pt x="135" y="105"/>
                  </a:cubicBezTo>
                  <a:cubicBezTo>
                    <a:pt x="132" y="106"/>
                    <a:pt x="128" y="107"/>
                    <a:pt x="124" y="108"/>
                  </a:cubicBezTo>
                  <a:cubicBezTo>
                    <a:pt x="122" y="109"/>
                    <a:pt x="121" y="111"/>
                    <a:pt x="121" y="113"/>
                  </a:cubicBezTo>
                  <a:cubicBezTo>
                    <a:pt x="121" y="122"/>
                    <a:pt x="121" y="131"/>
                    <a:pt x="121" y="140"/>
                  </a:cubicBezTo>
                  <a:cubicBezTo>
                    <a:pt x="121" y="142"/>
                    <a:pt x="120" y="144"/>
                    <a:pt x="119" y="146"/>
                  </a:cubicBezTo>
                  <a:cubicBezTo>
                    <a:pt x="108" y="160"/>
                    <a:pt x="98" y="174"/>
                    <a:pt x="87" y="188"/>
                  </a:cubicBezTo>
                  <a:cubicBezTo>
                    <a:pt x="87" y="189"/>
                    <a:pt x="86" y="189"/>
                    <a:pt x="86" y="190"/>
                  </a:cubicBezTo>
                  <a:cubicBezTo>
                    <a:pt x="81" y="185"/>
                    <a:pt x="77" y="181"/>
                    <a:pt x="73" y="176"/>
                  </a:cubicBezTo>
                  <a:cubicBezTo>
                    <a:pt x="70" y="173"/>
                    <a:pt x="69" y="170"/>
                    <a:pt x="69" y="166"/>
                  </a:cubicBezTo>
                  <a:cubicBezTo>
                    <a:pt x="68" y="164"/>
                    <a:pt x="68" y="161"/>
                    <a:pt x="67" y="159"/>
                  </a:cubicBezTo>
                  <a:cubicBezTo>
                    <a:pt x="58" y="138"/>
                    <a:pt x="57" y="117"/>
                    <a:pt x="63" y="95"/>
                  </a:cubicBezTo>
                  <a:cubicBezTo>
                    <a:pt x="67" y="84"/>
                    <a:pt x="67" y="74"/>
                    <a:pt x="66" y="63"/>
                  </a:cubicBezTo>
                  <a:cubicBezTo>
                    <a:pt x="66" y="60"/>
                    <a:pt x="66" y="57"/>
                    <a:pt x="66" y="54"/>
                  </a:cubicBezTo>
                  <a:cubicBezTo>
                    <a:pt x="66" y="50"/>
                    <a:pt x="68" y="47"/>
                    <a:pt x="72" y="47"/>
                  </a:cubicBezTo>
                  <a:cubicBezTo>
                    <a:pt x="75" y="46"/>
                    <a:pt x="78" y="47"/>
                    <a:pt x="80" y="48"/>
                  </a:cubicBezTo>
                  <a:cubicBezTo>
                    <a:pt x="83" y="50"/>
                    <a:pt x="85" y="52"/>
                    <a:pt x="88" y="55"/>
                  </a:cubicBezTo>
                  <a:cubicBezTo>
                    <a:pt x="90" y="57"/>
                    <a:pt x="91" y="59"/>
                    <a:pt x="93" y="61"/>
                  </a:cubicBezTo>
                  <a:cubicBezTo>
                    <a:pt x="99" y="66"/>
                    <a:pt x="103" y="67"/>
                    <a:pt x="109" y="63"/>
                  </a:cubicBezTo>
                  <a:cubicBezTo>
                    <a:pt x="117" y="58"/>
                    <a:pt x="125" y="53"/>
                    <a:pt x="133" y="48"/>
                  </a:cubicBezTo>
                  <a:cubicBezTo>
                    <a:pt x="142" y="41"/>
                    <a:pt x="151" y="35"/>
                    <a:pt x="160" y="28"/>
                  </a:cubicBezTo>
                  <a:cubicBezTo>
                    <a:pt x="163" y="25"/>
                    <a:pt x="167" y="24"/>
                    <a:pt x="171" y="23"/>
                  </a:cubicBezTo>
                  <a:cubicBezTo>
                    <a:pt x="177" y="23"/>
                    <a:pt x="182" y="20"/>
                    <a:pt x="187" y="16"/>
                  </a:cubicBezTo>
                  <a:cubicBezTo>
                    <a:pt x="196" y="6"/>
                    <a:pt x="208" y="2"/>
                    <a:pt x="221" y="1"/>
                  </a:cubicBezTo>
                  <a:cubicBezTo>
                    <a:pt x="233" y="0"/>
                    <a:pt x="246" y="0"/>
                    <a:pt x="258" y="4"/>
                  </a:cubicBezTo>
                  <a:cubicBezTo>
                    <a:pt x="261" y="5"/>
                    <a:pt x="264" y="7"/>
                    <a:pt x="267" y="9"/>
                  </a:cubicBezTo>
                  <a:cubicBezTo>
                    <a:pt x="270" y="10"/>
                    <a:pt x="271" y="13"/>
                    <a:pt x="271" y="16"/>
                  </a:cubicBezTo>
                  <a:cubicBezTo>
                    <a:pt x="271" y="18"/>
                    <a:pt x="271" y="19"/>
                    <a:pt x="269" y="21"/>
                  </a:cubicBezTo>
                  <a:cubicBezTo>
                    <a:pt x="262" y="26"/>
                    <a:pt x="255" y="31"/>
                    <a:pt x="248" y="37"/>
                  </a:cubicBezTo>
                  <a:cubicBezTo>
                    <a:pt x="240" y="43"/>
                    <a:pt x="232" y="50"/>
                    <a:pt x="226" y="58"/>
                  </a:cubicBezTo>
                  <a:cubicBezTo>
                    <a:pt x="223" y="62"/>
                    <a:pt x="219" y="65"/>
                    <a:pt x="215" y="67"/>
                  </a:cubicBezTo>
                  <a:cubicBezTo>
                    <a:pt x="213" y="68"/>
                    <a:pt x="212" y="69"/>
                    <a:pt x="211" y="70"/>
                  </a:cubicBezTo>
                  <a:cubicBezTo>
                    <a:pt x="202" y="79"/>
                    <a:pt x="194" y="87"/>
                    <a:pt x="186" y="95"/>
                  </a:cubicBezTo>
                  <a:cubicBezTo>
                    <a:pt x="184" y="97"/>
                    <a:pt x="183" y="99"/>
                    <a:pt x="185" y="10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2" name="Freeform 14">
              <a:extLst>
                <a:ext uri="{FF2B5EF4-FFF2-40B4-BE49-F238E27FC236}">
                  <a16:creationId xmlns:a16="http://schemas.microsoft.com/office/drawing/2014/main" id="{71DB69E2-D18E-254B-252F-5C3BAAD6BAD0}"/>
                </a:ext>
              </a:extLst>
            </p:cNvPr>
            <p:cNvSpPr>
              <a:spLocks/>
            </p:cNvSpPr>
            <p:nvPr/>
          </p:nvSpPr>
          <p:spPr bwMode="auto">
            <a:xfrm>
              <a:off x="9143222" y="3099837"/>
              <a:ext cx="797747" cy="506201"/>
            </a:xfrm>
            <a:custGeom>
              <a:avLst/>
              <a:gdLst>
                <a:gd name="T0" fmla="*/ 16 w 280"/>
                <a:gd name="T1" fmla="*/ 133 h 178"/>
                <a:gd name="T2" fmla="*/ 14 w 280"/>
                <a:gd name="T3" fmla="*/ 124 h 178"/>
                <a:gd name="T4" fmla="*/ 2 w 280"/>
                <a:gd name="T5" fmla="*/ 103 h 178"/>
                <a:gd name="T6" fmla="*/ 6 w 280"/>
                <a:gd name="T7" fmla="*/ 81 h 178"/>
                <a:gd name="T8" fmla="*/ 16 w 280"/>
                <a:gd name="T9" fmla="*/ 77 h 178"/>
                <a:gd name="T10" fmla="*/ 22 w 280"/>
                <a:gd name="T11" fmla="*/ 77 h 178"/>
                <a:gd name="T12" fmla="*/ 40 w 280"/>
                <a:gd name="T13" fmla="*/ 71 h 178"/>
                <a:gd name="T14" fmla="*/ 54 w 280"/>
                <a:gd name="T15" fmla="*/ 64 h 178"/>
                <a:gd name="T16" fmla="*/ 63 w 280"/>
                <a:gd name="T17" fmla="*/ 61 h 178"/>
                <a:gd name="T18" fmla="*/ 144 w 280"/>
                <a:gd name="T19" fmla="*/ 25 h 178"/>
                <a:gd name="T20" fmla="*/ 169 w 280"/>
                <a:gd name="T21" fmla="*/ 16 h 178"/>
                <a:gd name="T22" fmla="*/ 186 w 280"/>
                <a:gd name="T23" fmla="*/ 13 h 178"/>
                <a:gd name="T24" fmla="*/ 209 w 280"/>
                <a:gd name="T25" fmla="*/ 9 h 178"/>
                <a:gd name="T26" fmla="*/ 224 w 280"/>
                <a:gd name="T27" fmla="*/ 3 h 178"/>
                <a:gd name="T28" fmla="*/ 233 w 280"/>
                <a:gd name="T29" fmla="*/ 0 h 178"/>
                <a:gd name="T30" fmla="*/ 265 w 280"/>
                <a:gd name="T31" fmla="*/ 5 h 178"/>
                <a:gd name="T32" fmla="*/ 274 w 280"/>
                <a:gd name="T33" fmla="*/ 29 h 178"/>
                <a:gd name="T34" fmla="*/ 256 w 280"/>
                <a:gd name="T35" fmla="*/ 50 h 178"/>
                <a:gd name="T36" fmla="*/ 245 w 280"/>
                <a:gd name="T37" fmla="*/ 53 h 178"/>
                <a:gd name="T38" fmla="*/ 220 w 280"/>
                <a:gd name="T39" fmla="*/ 56 h 178"/>
                <a:gd name="T40" fmla="*/ 213 w 280"/>
                <a:gd name="T41" fmla="*/ 58 h 178"/>
                <a:gd name="T42" fmla="*/ 208 w 280"/>
                <a:gd name="T43" fmla="*/ 67 h 178"/>
                <a:gd name="T44" fmla="*/ 210 w 280"/>
                <a:gd name="T45" fmla="*/ 76 h 178"/>
                <a:gd name="T46" fmla="*/ 218 w 280"/>
                <a:gd name="T47" fmla="*/ 92 h 178"/>
                <a:gd name="T48" fmla="*/ 224 w 280"/>
                <a:gd name="T49" fmla="*/ 115 h 178"/>
                <a:gd name="T50" fmla="*/ 220 w 280"/>
                <a:gd name="T51" fmla="*/ 146 h 178"/>
                <a:gd name="T52" fmla="*/ 197 w 280"/>
                <a:gd name="T53" fmla="*/ 163 h 178"/>
                <a:gd name="T54" fmla="*/ 189 w 280"/>
                <a:gd name="T55" fmla="*/ 163 h 178"/>
                <a:gd name="T56" fmla="*/ 181 w 280"/>
                <a:gd name="T57" fmla="*/ 167 h 178"/>
                <a:gd name="T58" fmla="*/ 178 w 280"/>
                <a:gd name="T59" fmla="*/ 170 h 178"/>
                <a:gd name="T60" fmla="*/ 156 w 280"/>
                <a:gd name="T61" fmla="*/ 175 h 178"/>
                <a:gd name="T62" fmla="*/ 140 w 280"/>
                <a:gd name="T63" fmla="*/ 166 h 178"/>
                <a:gd name="T64" fmla="*/ 126 w 280"/>
                <a:gd name="T65" fmla="*/ 162 h 178"/>
                <a:gd name="T66" fmla="*/ 119 w 280"/>
                <a:gd name="T67" fmla="*/ 160 h 178"/>
                <a:gd name="T68" fmla="*/ 113 w 280"/>
                <a:gd name="T69" fmla="*/ 150 h 178"/>
                <a:gd name="T70" fmla="*/ 115 w 280"/>
                <a:gd name="T71" fmla="*/ 147 h 178"/>
                <a:gd name="T72" fmla="*/ 122 w 280"/>
                <a:gd name="T73" fmla="*/ 147 h 178"/>
                <a:gd name="T74" fmla="*/ 166 w 280"/>
                <a:gd name="T75" fmla="*/ 141 h 178"/>
                <a:gd name="T76" fmla="*/ 185 w 280"/>
                <a:gd name="T77" fmla="*/ 129 h 178"/>
                <a:gd name="T78" fmla="*/ 188 w 280"/>
                <a:gd name="T79" fmla="*/ 120 h 178"/>
                <a:gd name="T80" fmla="*/ 185 w 280"/>
                <a:gd name="T81" fmla="*/ 92 h 178"/>
                <a:gd name="T82" fmla="*/ 184 w 280"/>
                <a:gd name="T83" fmla="*/ 77 h 178"/>
                <a:gd name="T84" fmla="*/ 179 w 280"/>
                <a:gd name="T85" fmla="*/ 71 h 178"/>
                <a:gd name="T86" fmla="*/ 163 w 280"/>
                <a:gd name="T87" fmla="*/ 75 h 178"/>
                <a:gd name="T88" fmla="*/ 158 w 280"/>
                <a:gd name="T89" fmla="*/ 79 h 178"/>
                <a:gd name="T90" fmla="*/ 145 w 280"/>
                <a:gd name="T91" fmla="*/ 82 h 178"/>
                <a:gd name="T92" fmla="*/ 116 w 280"/>
                <a:gd name="T93" fmla="*/ 91 h 178"/>
                <a:gd name="T94" fmla="*/ 80 w 280"/>
                <a:gd name="T95" fmla="*/ 118 h 178"/>
                <a:gd name="T96" fmla="*/ 52 w 280"/>
                <a:gd name="T97" fmla="*/ 135 h 178"/>
                <a:gd name="T98" fmla="*/ 22 w 280"/>
                <a:gd name="T99" fmla="*/ 136 h 178"/>
                <a:gd name="T100" fmla="*/ 18 w 280"/>
                <a:gd name="T101" fmla="*/ 134 h 178"/>
                <a:gd name="T102" fmla="*/ 16 w 280"/>
                <a:gd name="T103" fmla="*/ 13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80" h="178">
                  <a:moveTo>
                    <a:pt x="16" y="133"/>
                  </a:moveTo>
                  <a:cubicBezTo>
                    <a:pt x="18" y="129"/>
                    <a:pt x="16" y="127"/>
                    <a:pt x="14" y="124"/>
                  </a:cubicBezTo>
                  <a:cubicBezTo>
                    <a:pt x="9" y="118"/>
                    <a:pt x="5" y="111"/>
                    <a:pt x="2" y="103"/>
                  </a:cubicBezTo>
                  <a:cubicBezTo>
                    <a:pt x="0" y="95"/>
                    <a:pt x="1" y="88"/>
                    <a:pt x="6" y="81"/>
                  </a:cubicBezTo>
                  <a:cubicBezTo>
                    <a:pt x="9" y="78"/>
                    <a:pt x="12" y="76"/>
                    <a:pt x="16" y="77"/>
                  </a:cubicBezTo>
                  <a:cubicBezTo>
                    <a:pt x="18" y="77"/>
                    <a:pt x="20" y="76"/>
                    <a:pt x="22" y="77"/>
                  </a:cubicBezTo>
                  <a:cubicBezTo>
                    <a:pt x="29" y="79"/>
                    <a:pt x="36" y="76"/>
                    <a:pt x="40" y="71"/>
                  </a:cubicBezTo>
                  <a:cubicBezTo>
                    <a:pt x="44" y="67"/>
                    <a:pt x="49" y="65"/>
                    <a:pt x="54" y="64"/>
                  </a:cubicBezTo>
                  <a:cubicBezTo>
                    <a:pt x="57" y="64"/>
                    <a:pt x="60" y="62"/>
                    <a:pt x="63" y="61"/>
                  </a:cubicBezTo>
                  <a:cubicBezTo>
                    <a:pt x="89" y="47"/>
                    <a:pt x="116" y="35"/>
                    <a:pt x="144" y="25"/>
                  </a:cubicBezTo>
                  <a:cubicBezTo>
                    <a:pt x="152" y="22"/>
                    <a:pt x="161" y="19"/>
                    <a:pt x="169" y="16"/>
                  </a:cubicBezTo>
                  <a:cubicBezTo>
                    <a:pt x="174" y="14"/>
                    <a:pt x="180" y="14"/>
                    <a:pt x="186" y="13"/>
                  </a:cubicBezTo>
                  <a:cubicBezTo>
                    <a:pt x="194" y="12"/>
                    <a:pt x="201" y="11"/>
                    <a:pt x="209" y="9"/>
                  </a:cubicBezTo>
                  <a:cubicBezTo>
                    <a:pt x="214" y="8"/>
                    <a:pt x="219" y="5"/>
                    <a:pt x="224" y="3"/>
                  </a:cubicBezTo>
                  <a:cubicBezTo>
                    <a:pt x="227" y="1"/>
                    <a:pt x="230" y="0"/>
                    <a:pt x="233" y="0"/>
                  </a:cubicBezTo>
                  <a:cubicBezTo>
                    <a:pt x="244" y="0"/>
                    <a:pt x="255" y="1"/>
                    <a:pt x="265" y="5"/>
                  </a:cubicBezTo>
                  <a:cubicBezTo>
                    <a:pt x="276" y="9"/>
                    <a:pt x="280" y="19"/>
                    <a:pt x="274" y="29"/>
                  </a:cubicBezTo>
                  <a:cubicBezTo>
                    <a:pt x="270" y="38"/>
                    <a:pt x="263" y="45"/>
                    <a:pt x="256" y="50"/>
                  </a:cubicBezTo>
                  <a:cubicBezTo>
                    <a:pt x="252" y="53"/>
                    <a:pt x="249" y="53"/>
                    <a:pt x="245" y="53"/>
                  </a:cubicBezTo>
                  <a:cubicBezTo>
                    <a:pt x="236" y="54"/>
                    <a:pt x="228" y="55"/>
                    <a:pt x="220" y="56"/>
                  </a:cubicBezTo>
                  <a:cubicBezTo>
                    <a:pt x="218" y="57"/>
                    <a:pt x="215" y="57"/>
                    <a:pt x="213" y="58"/>
                  </a:cubicBezTo>
                  <a:cubicBezTo>
                    <a:pt x="209" y="60"/>
                    <a:pt x="208" y="63"/>
                    <a:pt x="208" y="67"/>
                  </a:cubicBezTo>
                  <a:cubicBezTo>
                    <a:pt x="208" y="70"/>
                    <a:pt x="209" y="73"/>
                    <a:pt x="210" y="76"/>
                  </a:cubicBezTo>
                  <a:cubicBezTo>
                    <a:pt x="213" y="82"/>
                    <a:pt x="215" y="87"/>
                    <a:pt x="218" y="92"/>
                  </a:cubicBezTo>
                  <a:cubicBezTo>
                    <a:pt x="221" y="100"/>
                    <a:pt x="224" y="107"/>
                    <a:pt x="224" y="115"/>
                  </a:cubicBezTo>
                  <a:cubicBezTo>
                    <a:pt x="224" y="126"/>
                    <a:pt x="223" y="136"/>
                    <a:pt x="220" y="146"/>
                  </a:cubicBezTo>
                  <a:cubicBezTo>
                    <a:pt x="216" y="157"/>
                    <a:pt x="209" y="162"/>
                    <a:pt x="197" y="163"/>
                  </a:cubicBezTo>
                  <a:cubicBezTo>
                    <a:pt x="194" y="163"/>
                    <a:pt x="192" y="163"/>
                    <a:pt x="189" y="163"/>
                  </a:cubicBezTo>
                  <a:cubicBezTo>
                    <a:pt x="186" y="163"/>
                    <a:pt x="183" y="163"/>
                    <a:pt x="181" y="167"/>
                  </a:cubicBezTo>
                  <a:cubicBezTo>
                    <a:pt x="180" y="168"/>
                    <a:pt x="179" y="169"/>
                    <a:pt x="178" y="170"/>
                  </a:cubicBezTo>
                  <a:cubicBezTo>
                    <a:pt x="171" y="176"/>
                    <a:pt x="164" y="178"/>
                    <a:pt x="156" y="175"/>
                  </a:cubicBezTo>
                  <a:cubicBezTo>
                    <a:pt x="151" y="172"/>
                    <a:pt x="145" y="169"/>
                    <a:pt x="140" y="166"/>
                  </a:cubicBezTo>
                  <a:cubicBezTo>
                    <a:pt x="136" y="163"/>
                    <a:pt x="132" y="162"/>
                    <a:pt x="126" y="162"/>
                  </a:cubicBezTo>
                  <a:cubicBezTo>
                    <a:pt x="124" y="162"/>
                    <a:pt x="121" y="163"/>
                    <a:pt x="119" y="160"/>
                  </a:cubicBezTo>
                  <a:cubicBezTo>
                    <a:pt x="116" y="157"/>
                    <a:pt x="114" y="154"/>
                    <a:pt x="113" y="150"/>
                  </a:cubicBezTo>
                  <a:cubicBezTo>
                    <a:pt x="112" y="148"/>
                    <a:pt x="113" y="147"/>
                    <a:pt x="115" y="147"/>
                  </a:cubicBezTo>
                  <a:cubicBezTo>
                    <a:pt x="117" y="147"/>
                    <a:pt x="120" y="147"/>
                    <a:pt x="122" y="147"/>
                  </a:cubicBezTo>
                  <a:cubicBezTo>
                    <a:pt x="137" y="148"/>
                    <a:pt x="152" y="146"/>
                    <a:pt x="166" y="141"/>
                  </a:cubicBezTo>
                  <a:cubicBezTo>
                    <a:pt x="173" y="138"/>
                    <a:pt x="179" y="134"/>
                    <a:pt x="185" y="129"/>
                  </a:cubicBezTo>
                  <a:cubicBezTo>
                    <a:pt x="188" y="126"/>
                    <a:pt x="189" y="123"/>
                    <a:pt x="188" y="120"/>
                  </a:cubicBezTo>
                  <a:cubicBezTo>
                    <a:pt x="187" y="111"/>
                    <a:pt x="186" y="102"/>
                    <a:pt x="185" y="92"/>
                  </a:cubicBezTo>
                  <a:cubicBezTo>
                    <a:pt x="184" y="87"/>
                    <a:pt x="184" y="82"/>
                    <a:pt x="184" y="77"/>
                  </a:cubicBezTo>
                  <a:cubicBezTo>
                    <a:pt x="184" y="73"/>
                    <a:pt x="183" y="71"/>
                    <a:pt x="179" y="71"/>
                  </a:cubicBezTo>
                  <a:cubicBezTo>
                    <a:pt x="173" y="70"/>
                    <a:pt x="168" y="70"/>
                    <a:pt x="163" y="75"/>
                  </a:cubicBezTo>
                  <a:cubicBezTo>
                    <a:pt x="162" y="76"/>
                    <a:pt x="160" y="77"/>
                    <a:pt x="158" y="79"/>
                  </a:cubicBezTo>
                  <a:cubicBezTo>
                    <a:pt x="154" y="81"/>
                    <a:pt x="150" y="83"/>
                    <a:pt x="145" y="82"/>
                  </a:cubicBezTo>
                  <a:cubicBezTo>
                    <a:pt x="134" y="82"/>
                    <a:pt x="124" y="85"/>
                    <a:pt x="116" y="91"/>
                  </a:cubicBezTo>
                  <a:cubicBezTo>
                    <a:pt x="104" y="100"/>
                    <a:pt x="92" y="109"/>
                    <a:pt x="80" y="118"/>
                  </a:cubicBezTo>
                  <a:cubicBezTo>
                    <a:pt x="71" y="124"/>
                    <a:pt x="62" y="131"/>
                    <a:pt x="52" y="135"/>
                  </a:cubicBezTo>
                  <a:cubicBezTo>
                    <a:pt x="42" y="139"/>
                    <a:pt x="32" y="140"/>
                    <a:pt x="22" y="136"/>
                  </a:cubicBezTo>
                  <a:cubicBezTo>
                    <a:pt x="20" y="136"/>
                    <a:pt x="19" y="135"/>
                    <a:pt x="18" y="134"/>
                  </a:cubicBezTo>
                  <a:cubicBezTo>
                    <a:pt x="17" y="134"/>
                    <a:pt x="17" y="134"/>
                    <a:pt x="16" y="1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3" name="Freeform 15">
              <a:extLst>
                <a:ext uri="{FF2B5EF4-FFF2-40B4-BE49-F238E27FC236}">
                  <a16:creationId xmlns:a16="http://schemas.microsoft.com/office/drawing/2014/main" id="{43CD7C8A-B821-32E8-4204-F9BED5185475}"/>
                </a:ext>
              </a:extLst>
            </p:cNvPr>
            <p:cNvSpPr>
              <a:spLocks/>
            </p:cNvSpPr>
            <p:nvPr/>
          </p:nvSpPr>
          <p:spPr bwMode="auto">
            <a:xfrm>
              <a:off x="6548140" y="2449465"/>
              <a:ext cx="605519" cy="323584"/>
            </a:xfrm>
            <a:custGeom>
              <a:avLst/>
              <a:gdLst>
                <a:gd name="T0" fmla="*/ 197 w 212"/>
                <a:gd name="T1" fmla="*/ 0 h 114"/>
                <a:gd name="T2" fmla="*/ 205 w 212"/>
                <a:gd name="T3" fmla="*/ 0 h 114"/>
                <a:gd name="T4" fmla="*/ 211 w 212"/>
                <a:gd name="T5" fmla="*/ 9 h 114"/>
                <a:gd name="T6" fmla="*/ 191 w 212"/>
                <a:gd name="T7" fmla="*/ 29 h 114"/>
                <a:gd name="T8" fmla="*/ 187 w 212"/>
                <a:gd name="T9" fmla="*/ 29 h 114"/>
                <a:gd name="T10" fmla="*/ 174 w 212"/>
                <a:gd name="T11" fmla="*/ 33 h 114"/>
                <a:gd name="T12" fmla="*/ 132 w 212"/>
                <a:gd name="T13" fmla="*/ 67 h 114"/>
                <a:gd name="T14" fmla="*/ 109 w 212"/>
                <a:gd name="T15" fmla="*/ 91 h 114"/>
                <a:gd name="T16" fmla="*/ 71 w 212"/>
                <a:gd name="T17" fmla="*/ 112 h 114"/>
                <a:gd name="T18" fmla="*/ 40 w 212"/>
                <a:gd name="T19" fmla="*/ 108 h 114"/>
                <a:gd name="T20" fmla="*/ 9 w 212"/>
                <a:gd name="T21" fmla="*/ 90 h 114"/>
                <a:gd name="T22" fmla="*/ 8 w 212"/>
                <a:gd name="T23" fmla="*/ 89 h 114"/>
                <a:gd name="T24" fmla="*/ 11 w 212"/>
                <a:gd name="T25" fmla="*/ 64 h 114"/>
                <a:gd name="T26" fmla="*/ 15 w 212"/>
                <a:gd name="T27" fmla="*/ 62 h 114"/>
                <a:gd name="T28" fmla="*/ 114 w 212"/>
                <a:gd name="T29" fmla="*/ 23 h 114"/>
                <a:gd name="T30" fmla="*/ 130 w 212"/>
                <a:gd name="T31" fmla="*/ 18 h 114"/>
                <a:gd name="T32" fmla="*/ 164 w 212"/>
                <a:gd name="T33" fmla="*/ 7 h 114"/>
                <a:gd name="T34" fmla="*/ 197 w 212"/>
                <a:gd name="T3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2" h="114">
                  <a:moveTo>
                    <a:pt x="197" y="0"/>
                  </a:moveTo>
                  <a:cubicBezTo>
                    <a:pt x="199" y="0"/>
                    <a:pt x="202" y="0"/>
                    <a:pt x="205" y="0"/>
                  </a:cubicBezTo>
                  <a:cubicBezTo>
                    <a:pt x="209" y="1"/>
                    <a:pt x="212" y="5"/>
                    <a:pt x="211" y="9"/>
                  </a:cubicBezTo>
                  <a:cubicBezTo>
                    <a:pt x="207" y="18"/>
                    <a:pt x="200" y="25"/>
                    <a:pt x="191" y="29"/>
                  </a:cubicBezTo>
                  <a:cubicBezTo>
                    <a:pt x="189" y="29"/>
                    <a:pt x="188" y="29"/>
                    <a:pt x="187" y="29"/>
                  </a:cubicBezTo>
                  <a:cubicBezTo>
                    <a:pt x="182" y="28"/>
                    <a:pt x="178" y="30"/>
                    <a:pt x="174" y="33"/>
                  </a:cubicBezTo>
                  <a:cubicBezTo>
                    <a:pt x="158" y="43"/>
                    <a:pt x="144" y="54"/>
                    <a:pt x="132" y="67"/>
                  </a:cubicBezTo>
                  <a:cubicBezTo>
                    <a:pt x="124" y="75"/>
                    <a:pt x="116" y="83"/>
                    <a:pt x="109" y="91"/>
                  </a:cubicBezTo>
                  <a:cubicBezTo>
                    <a:pt x="99" y="102"/>
                    <a:pt x="86" y="110"/>
                    <a:pt x="71" y="112"/>
                  </a:cubicBezTo>
                  <a:cubicBezTo>
                    <a:pt x="61" y="114"/>
                    <a:pt x="50" y="112"/>
                    <a:pt x="40" y="108"/>
                  </a:cubicBezTo>
                  <a:cubicBezTo>
                    <a:pt x="29" y="104"/>
                    <a:pt x="19" y="98"/>
                    <a:pt x="9" y="90"/>
                  </a:cubicBezTo>
                  <a:cubicBezTo>
                    <a:pt x="9" y="90"/>
                    <a:pt x="9" y="89"/>
                    <a:pt x="8" y="89"/>
                  </a:cubicBezTo>
                  <a:cubicBezTo>
                    <a:pt x="0" y="81"/>
                    <a:pt x="2" y="70"/>
                    <a:pt x="11" y="64"/>
                  </a:cubicBezTo>
                  <a:cubicBezTo>
                    <a:pt x="12" y="63"/>
                    <a:pt x="14" y="63"/>
                    <a:pt x="15" y="62"/>
                  </a:cubicBezTo>
                  <a:cubicBezTo>
                    <a:pt x="48" y="49"/>
                    <a:pt x="81" y="36"/>
                    <a:pt x="114" y="23"/>
                  </a:cubicBezTo>
                  <a:cubicBezTo>
                    <a:pt x="119" y="21"/>
                    <a:pt x="125" y="19"/>
                    <a:pt x="130" y="18"/>
                  </a:cubicBezTo>
                  <a:cubicBezTo>
                    <a:pt x="142" y="15"/>
                    <a:pt x="153" y="12"/>
                    <a:pt x="164" y="7"/>
                  </a:cubicBezTo>
                  <a:cubicBezTo>
                    <a:pt x="175" y="2"/>
                    <a:pt x="186" y="0"/>
                    <a:pt x="19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4" name="Freeform 16">
              <a:extLst>
                <a:ext uri="{FF2B5EF4-FFF2-40B4-BE49-F238E27FC236}">
                  <a16:creationId xmlns:a16="http://schemas.microsoft.com/office/drawing/2014/main" id="{ECCFE717-607C-3C8F-96C2-67601BE85653}"/>
                </a:ext>
              </a:extLst>
            </p:cNvPr>
            <p:cNvSpPr>
              <a:spLocks/>
            </p:cNvSpPr>
            <p:nvPr/>
          </p:nvSpPr>
          <p:spPr bwMode="auto">
            <a:xfrm>
              <a:off x="6746776" y="2048989"/>
              <a:ext cx="323584" cy="358826"/>
            </a:xfrm>
            <a:custGeom>
              <a:avLst/>
              <a:gdLst>
                <a:gd name="T0" fmla="*/ 114 w 114"/>
                <a:gd name="T1" fmla="*/ 70 h 126"/>
                <a:gd name="T2" fmla="*/ 101 w 114"/>
                <a:gd name="T3" fmla="*/ 91 h 126"/>
                <a:gd name="T4" fmla="*/ 78 w 114"/>
                <a:gd name="T5" fmla="*/ 97 h 126"/>
                <a:gd name="T6" fmla="*/ 58 w 114"/>
                <a:gd name="T7" fmla="*/ 106 h 126"/>
                <a:gd name="T8" fmla="*/ 40 w 114"/>
                <a:gd name="T9" fmla="*/ 121 h 126"/>
                <a:gd name="T10" fmla="*/ 31 w 114"/>
                <a:gd name="T11" fmla="*/ 125 h 126"/>
                <a:gd name="T12" fmla="*/ 23 w 114"/>
                <a:gd name="T13" fmla="*/ 122 h 126"/>
                <a:gd name="T14" fmla="*/ 23 w 114"/>
                <a:gd name="T15" fmla="*/ 112 h 126"/>
                <a:gd name="T16" fmla="*/ 26 w 114"/>
                <a:gd name="T17" fmla="*/ 68 h 126"/>
                <a:gd name="T18" fmla="*/ 16 w 114"/>
                <a:gd name="T19" fmla="*/ 50 h 126"/>
                <a:gd name="T20" fmla="*/ 11 w 114"/>
                <a:gd name="T21" fmla="*/ 39 h 126"/>
                <a:gd name="T22" fmla="*/ 3 w 114"/>
                <a:gd name="T23" fmla="*/ 21 h 126"/>
                <a:gd name="T24" fmla="*/ 3 w 114"/>
                <a:gd name="T25" fmla="*/ 6 h 126"/>
                <a:gd name="T26" fmla="*/ 12 w 114"/>
                <a:gd name="T27" fmla="*/ 0 h 126"/>
                <a:gd name="T28" fmla="*/ 18 w 114"/>
                <a:gd name="T29" fmla="*/ 1 h 126"/>
                <a:gd name="T30" fmla="*/ 50 w 114"/>
                <a:gd name="T31" fmla="*/ 12 h 126"/>
                <a:gd name="T32" fmla="*/ 86 w 114"/>
                <a:gd name="T33" fmla="*/ 31 h 126"/>
                <a:gd name="T34" fmla="*/ 106 w 114"/>
                <a:gd name="T35" fmla="*/ 48 h 126"/>
                <a:gd name="T36" fmla="*/ 114 w 114"/>
                <a:gd name="T37" fmla="*/ 70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26">
                  <a:moveTo>
                    <a:pt x="114" y="70"/>
                  </a:moveTo>
                  <a:cubicBezTo>
                    <a:pt x="114" y="79"/>
                    <a:pt x="109" y="86"/>
                    <a:pt x="101" y="91"/>
                  </a:cubicBezTo>
                  <a:cubicBezTo>
                    <a:pt x="94" y="95"/>
                    <a:pt x="86" y="97"/>
                    <a:pt x="78" y="97"/>
                  </a:cubicBezTo>
                  <a:cubicBezTo>
                    <a:pt x="64" y="97"/>
                    <a:pt x="66" y="98"/>
                    <a:pt x="58" y="106"/>
                  </a:cubicBezTo>
                  <a:cubicBezTo>
                    <a:pt x="52" y="111"/>
                    <a:pt x="46" y="116"/>
                    <a:pt x="40" y="121"/>
                  </a:cubicBezTo>
                  <a:cubicBezTo>
                    <a:pt x="38" y="123"/>
                    <a:pt x="35" y="124"/>
                    <a:pt x="31" y="125"/>
                  </a:cubicBezTo>
                  <a:cubicBezTo>
                    <a:pt x="28" y="126"/>
                    <a:pt x="25" y="125"/>
                    <a:pt x="23" y="122"/>
                  </a:cubicBezTo>
                  <a:cubicBezTo>
                    <a:pt x="22" y="118"/>
                    <a:pt x="21" y="115"/>
                    <a:pt x="23" y="112"/>
                  </a:cubicBezTo>
                  <a:cubicBezTo>
                    <a:pt x="33" y="98"/>
                    <a:pt x="33" y="83"/>
                    <a:pt x="26" y="68"/>
                  </a:cubicBezTo>
                  <a:cubicBezTo>
                    <a:pt x="23" y="61"/>
                    <a:pt x="19" y="56"/>
                    <a:pt x="16" y="50"/>
                  </a:cubicBezTo>
                  <a:cubicBezTo>
                    <a:pt x="14" y="46"/>
                    <a:pt x="12" y="43"/>
                    <a:pt x="11" y="39"/>
                  </a:cubicBezTo>
                  <a:cubicBezTo>
                    <a:pt x="9" y="33"/>
                    <a:pt x="7" y="27"/>
                    <a:pt x="3" y="21"/>
                  </a:cubicBezTo>
                  <a:cubicBezTo>
                    <a:pt x="0" y="17"/>
                    <a:pt x="0" y="12"/>
                    <a:pt x="3" y="6"/>
                  </a:cubicBezTo>
                  <a:cubicBezTo>
                    <a:pt x="5" y="2"/>
                    <a:pt x="8" y="0"/>
                    <a:pt x="12" y="0"/>
                  </a:cubicBezTo>
                  <a:cubicBezTo>
                    <a:pt x="14" y="0"/>
                    <a:pt x="16" y="1"/>
                    <a:pt x="18" y="1"/>
                  </a:cubicBezTo>
                  <a:cubicBezTo>
                    <a:pt x="29" y="3"/>
                    <a:pt x="40" y="7"/>
                    <a:pt x="50" y="12"/>
                  </a:cubicBezTo>
                  <a:cubicBezTo>
                    <a:pt x="62" y="19"/>
                    <a:pt x="74" y="25"/>
                    <a:pt x="86" y="31"/>
                  </a:cubicBezTo>
                  <a:cubicBezTo>
                    <a:pt x="94" y="36"/>
                    <a:pt x="101" y="41"/>
                    <a:pt x="106" y="48"/>
                  </a:cubicBezTo>
                  <a:cubicBezTo>
                    <a:pt x="111" y="54"/>
                    <a:pt x="114" y="61"/>
                    <a:pt x="114" y="7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5" name="Freeform 24">
              <a:extLst>
                <a:ext uri="{FF2B5EF4-FFF2-40B4-BE49-F238E27FC236}">
                  <a16:creationId xmlns:a16="http://schemas.microsoft.com/office/drawing/2014/main" id="{C2308443-B4F2-2E66-DC2B-9A59C4970E25}"/>
                </a:ext>
              </a:extLst>
            </p:cNvPr>
            <p:cNvSpPr>
              <a:spLocks/>
            </p:cNvSpPr>
            <p:nvPr/>
          </p:nvSpPr>
          <p:spPr bwMode="auto">
            <a:xfrm>
              <a:off x="9216909" y="2378981"/>
              <a:ext cx="317177" cy="429310"/>
            </a:xfrm>
            <a:custGeom>
              <a:avLst/>
              <a:gdLst>
                <a:gd name="T0" fmla="*/ 111 w 111"/>
                <a:gd name="T1" fmla="*/ 118 h 150"/>
                <a:gd name="T2" fmla="*/ 108 w 111"/>
                <a:gd name="T3" fmla="*/ 125 h 150"/>
                <a:gd name="T4" fmla="*/ 94 w 111"/>
                <a:gd name="T5" fmla="*/ 142 h 150"/>
                <a:gd name="T6" fmla="*/ 80 w 111"/>
                <a:gd name="T7" fmla="*/ 149 h 150"/>
                <a:gd name="T8" fmla="*/ 72 w 111"/>
                <a:gd name="T9" fmla="*/ 144 h 150"/>
                <a:gd name="T10" fmla="*/ 66 w 111"/>
                <a:gd name="T11" fmla="*/ 117 h 150"/>
                <a:gd name="T12" fmla="*/ 59 w 111"/>
                <a:gd name="T13" fmla="*/ 90 h 150"/>
                <a:gd name="T14" fmla="*/ 50 w 111"/>
                <a:gd name="T15" fmla="*/ 75 h 150"/>
                <a:gd name="T16" fmla="*/ 19 w 111"/>
                <a:gd name="T17" fmla="*/ 40 h 150"/>
                <a:gd name="T18" fmla="*/ 6 w 111"/>
                <a:gd name="T19" fmla="*/ 27 h 150"/>
                <a:gd name="T20" fmla="*/ 0 w 111"/>
                <a:gd name="T21" fmla="*/ 10 h 150"/>
                <a:gd name="T22" fmla="*/ 0 w 111"/>
                <a:gd name="T23" fmla="*/ 8 h 150"/>
                <a:gd name="T24" fmla="*/ 9 w 111"/>
                <a:gd name="T25" fmla="*/ 2 h 150"/>
                <a:gd name="T26" fmla="*/ 18 w 111"/>
                <a:gd name="T27" fmla="*/ 7 h 150"/>
                <a:gd name="T28" fmla="*/ 27 w 111"/>
                <a:gd name="T29" fmla="*/ 15 h 150"/>
                <a:gd name="T30" fmla="*/ 44 w 111"/>
                <a:gd name="T31" fmla="*/ 26 h 150"/>
                <a:gd name="T32" fmla="*/ 85 w 111"/>
                <a:gd name="T33" fmla="*/ 57 h 150"/>
                <a:gd name="T34" fmla="*/ 110 w 111"/>
                <a:gd name="T35" fmla="*/ 114 h 150"/>
                <a:gd name="T36" fmla="*/ 110 w 111"/>
                <a:gd name="T37" fmla="*/ 117 h 150"/>
                <a:gd name="T38" fmla="*/ 111 w 111"/>
                <a:gd name="T39" fmla="*/ 11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1" h="150">
                  <a:moveTo>
                    <a:pt x="111" y="118"/>
                  </a:moveTo>
                  <a:cubicBezTo>
                    <a:pt x="110" y="120"/>
                    <a:pt x="109" y="123"/>
                    <a:pt x="108" y="125"/>
                  </a:cubicBezTo>
                  <a:cubicBezTo>
                    <a:pt x="103" y="131"/>
                    <a:pt x="99" y="136"/>
                    <a:pt x="94" y="142"/>
                  </a:cubicBezTo>
                  <a:cubicBezTo>
                    <a:pt x="90" y="146"/>
                    <a:pt x="86" y="148"/>
                    <a:pt x="80" y="149"/>
                  </a:cubicBezTo>
                  <a:cubicBezTo>
                    <a:pt x="75" y="150"/>
                    <a:pt x="73" y="149"/>
                    <a:pt x="72" y="144"/>
                  </a:cubicBezTo>
                  <a:cubicBezTo>
                    <a:pt x="70" y="135"/>
                    <a:pt x="68" y="126"/>
                    <a:pt x="66" y="117"/>
                  </a:cubicBezTo>
                  <a:cubicBezTo>
                    <a:pt x="64" y="108"/>
                    <a:pt x="63" y="99"/>
                    <a:pt x="59" y="90"/>
                  </a:cubicBezTo>
                  <a:cubicBezTo>
                    <a:pt x="57" y="85"/>
                    <a:pt x="54" y="80"/>
                    <a:pt x="50" y="75"/>
                  </a:cubicBezTo>
                  <a:cubicBezTo>
                    <a:pt x="40" y="63"/>
                    <a:pt x="29" y="51"/>
                    <a:pt x="19" y="40"/>
                  </a:cubicBezTo>
                  <a:cubicBezTo>
                    <a:pt x="15" y="35"/>
                    <a:pt x="11" y="31"/>
                    <a:pt x="6" y="27"/>
                  </a:cubicBezTo>
                  <a:cubicBezTo>
                    <a:pt x="1" y="22"/>
                    <a:pt x="0" y="17"/>
                    <a:pt x="0" y="10"/>
                  </a:cubicBezTo>
                  <a:cubicBezTo>
                    <a:pt x="0" y="9"/>
                    <a:pt x="0" y="9"/>
                    <a:pt x="0" y="8"/>
                  </a:cubicBezTo>
                  <a:cubicBezTo>
                    <a:pt x="2" y="1"/>
                    <a:pt x="3" y="0"/>
                    <a:pt x="9" y="2"/>
                  </a:cubicBezTo>
                  <a:cubicBezTo>
                    <a:pt x="12" y="4"/>
                    <a:pt x="15" y="5"/>
                    <a:pt x="18" y="7"/>
                  </a:cubicBezTo>
                  <a:cubicBezTo>
                    <a:pt x="21" y="10"/>
                    <a:pt x="24" y="12"/>
                    <a:pt x="27" y="15"/>
                  </a:cubicBezTo>
                  <a:cubicBezTo>
                    <a:pt x="32" y="20"/>
                    <a:pt x="38" y="24"/>
                    <a:pt x="44" y="26"/>
                  </a:cubicBezTo>
                  <a:cubicBezTo>
                    <a:pt x="61" y="33"/>
                    <a:pt x="74" y="43"/>
                    <a:pt x="85" y="57"/>
                  </a:cubicBezTo>
                  <a:cubicBezTo>
                    <a:pt x="98" y="73"/>
                    <a:pt x="107" y="92"/>
                    <a:pt x="110" y="114"/>
                  </a:cubicBezTo>
                  <a:cubicBezTo>
                    <a:pt x="110" y="115"/>
                    <a:pt x="110" y="116"/>
                    <a:pt x="110" y="117"/>
                  </a:cubicBezTo>
                  <a:cubicBezTo>
                    <a:pt x="110" y="117"/>
                    <a:pt x="110" y="118"/>
                    <a:pt x="111"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6" name="Freeform 26">
              <a:extLst>
                <a:ext uri="{FF2B5EF4-FFF2-40B4-BE49-F238E27FC236}">
                  <a16:creationId xmlns:a16="http://schemas.microsoft.com/office/drawing/2014/main" id="{55F4E3D4-9181-0FD3-0533-DFF372C08DDB}"/>
                </a:ext>
              </a:extLst>
            </p:cNvPr>
            <p:cNvSpPr>
              <a:spLocks/>
            </p:cNvSpPr>
            <p:nvPr/>
          </p:nvSpPr>
          <p:spPr bwMode="auto">
            <a:xfrm>
              <a:off x="7022303" y="3189544"/>
              <a:ext cx="230674" cy="281935"/>
            </a:xfrm>
            <a:custGeom>
              <a:avLst/>
              <a:gdLst>
                <a:gd name="T0" fmla="*/ 0 w 81"/>
                <a:gd name="T1" fmla="*/ 18 h 99"/>
                <a:gd name="T2" fmla="*/ 1 w 81"/>
                <a:gd name="T3" fmla="*/ 9 h 99"/>
                <a:gd name="T4" fmla="*/ 11 w 81"/>
                <a:gd name="T5" fmla="*/ 1 h 99"/>
                <a:gd name="T6" fmla="*/ 50 w 81"/>
                <a:gd name="T7" fmla="*/ 12 h 99"/>
                <a:gd name="T8" fmla="*/ 78 w 81"/>
                <a:gd name="T9" fmla="*/ 44 h 99"/>
                <a:gd name="T10" fmla="*/ 80 w 81"/>
                <a:gd name="T11" fmla="*/ 51 h 99"/>
                <a:gd name="T12" fmla="*/ 77 w 81"/>
                <a:gd name="T13" fmla="*/ 79 h 99"/>
                <a:gd name="T14" fmla="*/ 43 w 81"/>
                <a:gd name="T15" fmla="*/ 92 h 99"/>
                <a:gd name="T16" fmla="*/ 30 w 81"/>
                <a:gd name="T17" fmla="*/ 81 h 99"/>
                <a:gd name="T18" fmla="*/ 12 w 81"/>
                <a:gd name="T19" fmla="*/ 60 h 99"/>
                <a:gd name="T20" fmla="*/ 1 w 81"/>
                <a:gd name="T21" fmla="*/ 24 h 99"/>
                <a:gd name="T22" fmla="*/ 1 w 81"/>
                <a:gd name="T23" fmla="*/ 18 h 99"/>
                <a:gd name="T24" fmla="*/ 0 w 81"/>
                <a:gd name="T25" fmla="*/ 18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 h="99">
                  <a:moveTo>
                    <a:pt x="0" y="18"/>
                  </a:moveTo>
                  <a:cubicBezTo>
                    <a:pt x="1" y="15"/>
                    <a:pt x="1" y="12"/>
                    <a:pt x="1" y="9"/>
                  </a:cubicBezTo>
                  <a:cubicBezTo>
                    <a:pt x="2" y="4"/>
                    <a:pt x="5" y="1"/>
                    <a:pt x="11" y="1"/>
                  </a:cubicBezTo>
                  <a:cubicBezTo>
                    <a:pt x="25" y="0"/>
                    <a:pt x="39" y="2"/>
                    <a:pt x="50" y="12"/>
                  </a:cubicBezTo>
                  <a:cubicBezTo>
                    <a:pt x="62" y="21"/>
                    <a:pt x="70" y="32"/>
                    <a:pt x="78" y="44"/>
                  </a:cubicBezTo>
                  <a:cubicBezTo>
                    <a:pt x="79" y="46"/>
                    <a:pt x="80" y="49"/>
                    <a:pt x="80" y="51"/>
                  </a:cubicBezTo>
                  <a:cubicBezTo>
                    <a:pt x="81" y="61"/>
                    <a:pt x="80" y="70"/>
                    <a:pt x="77" y="79"/>
                  </a:cubicBezTo>
                  <a:cubicBezTo>
                    <a:pt x="74" y="89"/>
                    <a:pt x="57" y="99"/>
                    <a:pt x="43" y="92"/>
                  </a:cubicBezTo>
                  <a:cubicBezTo>
                    <a:pt x="38" y="89"/>
                    <a:pt x="33" y="86"/>
                    <a:pt x="30" y="81"/>
                  </a:cubicBezTo>
                  <a:cubicBezTo>
                    <a:pt x="24" y="74"/>
                    <a:pt x="18" y="67"/>
                    <a:pt x="12" y="60"/>
                  </a:cubicBezTo>
                  <a:cubicBezTo>
                    <a:pt x="4" y="49"/>
                    <a:pt x="2" y="37"/>
                    <a:pt x="1" y="24"/>
                  </a:cubicBezTo>
                  <a:cubicBezTo>
                    <a:pt x="1" y="22"/>
                    <a:pt x="1" y="20"/>
                    <a:pt x="1" y="18"/>
                  </a:cubicBezTo>
                  <a:cubicBezTo>
                    <a:pt x="1" y="18"/>
                    <a:pt x="1" y="18"/>
                    <a:pt x="0"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7" name="Freeform 28">
              <a:extLst>
                <a:ext uri="{FF2B5EF4-FFF2-40B4-BE49-F238E27FC236}">
                  <a16:creationId xmlns:a16="http://schemas.microsoft.com/office/drawing/2014/main" id="{7D960871-6F02-F419-4E67-037E9F6DF848}"/>
                </a:ext>
              </a:extLst>
            </p:cNvPr>
            <p:cNvSpPr>
              <a:spLocks/>
            </p:cNvSpPr>
            <p:nvPr/>
          </p:nvSpPr>
          <p:spPr bwMode="auto">
            <a:xfrm>
              <a:off x="8502460" y="3122264"/>
              <a:ext cx="246693" cy="285139"/>
            </a:xfrm>
            <a:custGeom>
              <a:avLst/>
              <a:gdLst>
                <a:gd name="T0" fmla="*/ 38 w 87"/>
                <a:gd name="T1" fmla="*/ 100 h 100"/>
                <a:gd name="T2" fmla="*/ 27 w 87"/>
                <a:gd name="T3" fmla="*/ 98 h 100"/>
                <a:gd name="T4" fmla="*/ 22 w 87"/>
                <a:gd name="T5" fmla="*/ 91 h 100"/>
                <a:gd name="T6" fmla="*/ 17 w 87"/>
                <a:gd name="T7" fmla="*/ 65 h 100"/>
                <a:gd name="T8" fmla="*/ 1 w 87"/>
                <a:gd name="T9" fmla="*/ 16 h 100"/>
                <a:gd name="T10" fmla="*/ 0 w 87"/>
                <a:gd name="T11" fmla="*/ 4 h 100"/>
                <a:gd name="T12" fmla="*/ 4 w 87"/>
                <a:gd name="T13" fmla="*/ 0 h 100"/>
                <a:gd name="T14" fmla="*/ 12 w 87"/>
                <a:gd name="T15" fmla="*/ 0 h 100"/>
                <a:gd name="T16" fmla="*/ 20 w 87"/>
                <a:gd name="T17" fmla="*/ 4 h 100"/>
                <a:gd name="T18" fmla="*/ 31 w 87"/>
                <a:gd name="T19" fmla="*/ 12 h 100"/>
                <a:gd name="T20" fmla="*/ 65 w 87"/>
                <a:gd name="T21" fmla="*/ 41 h 100"/>
                <a:gd name="T22" fmla="*/ 78 w 87"/>
                <a:gd name="T23" fmla="*/ 56 h 100"/>
                <a:gd name="T24" fmla="*/ 73 w 87"/>
                <a:gd name="T25" fmla="*/ 87 h 100"/>
                <a:gd name="T26" fmla="*/ 38 w 87"/>
                <a:gd name="T27" fmla="*/ 10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100">
                  <a:moveTo>
                    <a:pt x="38" y="100"/>
                  </a:moveTo>
                  <a:cubicBezTo>
                    <a:pt x="34" y="99"/>
                    <a:pt x="31" y="99"/>
                    <a:pt x="27" y="98"/>
                  </a:cubicBezTo>
                  <a:cubicBezTo>
                    <a:pt x="24" y="97"/>
                    <a:pt x="22" y="94"/>
                    <a:pt x="22" y="91"/>
                  </a:cubicBezTo>
                  <a:cubicBezTo>
                    <a:pt x="23" y="81"/>
                    <a:pt x="20" y="73"/>
                    <a:pt x="17" y="65"/>
                  </a:cubicBezTo>
                  <a:cubicBezTo>
                    <a:pt x="11" y="49"/>
                    <a:pt x="4" y="33"/>
                    <a:pt x="1" y="16"/>
                  </a:cubicBezTo>
                  <a:cubicBezTo>
                    <a:pt x="0" y="12"/>
                    <a:pt x="0" y="8"/>
                    <a:pt x="0" y="4"/>
                  </a:cubicBezTo>
                  <a:cubicBezTo>
                    <a:pt x="0" y="2"/>
                    <a:pt x="2" y="0"/>
                    <a:pt x="4" y="0"/>
                  </a:cubicBezTo>
                  <a:cubicBezTo>
                    <a:pt x="7" y="0"/>
                    <a:pt x="10" y="0"/>
                    <a:pt x="12" y="0"/>
                  </a:cubicBezTo>
                  <a:cubicBezTo>
                    <a:pt x="15" y="1"/>
                    <a:pt x="18" y="2"/>
                    <a:pt x="20" y="4"/>
                  </a:cubicBezTo>
                  <a:cubicBezTo>
                    <a:pt x="24" y="7"/>
                    <a:pt x="28" y="9"/>
                    <a:pt x="31" y="12"/>
                  </a:cubicBezTo>
                  <a:cubicBezTo>
                    <a:pt x="42" y="22"/>
                    <a:pt x="54" y="31"/>
                    <a:pt x="65" y="41"/>
                  </a:cubicBezTo>
                  <a:cubicBezTo>
                    <a:pt x="70" y="45"/>
                    <a:pt x="74" y="51"/>
                    <a:pt x="78" y="56"/>
                  </a:cubicBezTo>
                  <a:cubicBezTo>
                    <a:pt x="87" y="69"/>
                    <a:pt x="85" y="78"/>
                    <a:pt x="73" y="87"/>
                  </a:cubicBezTo>
                  <a:cubicBezTo>
                    <a:pt x="64" y="95"/>
                    <a:pt x="50" y="100"/>
                    <a:pt x="38" y="10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sp>
          <p:nvSpPr>
            <p:cNvPr id="38" name="Freeform 36">
              <a:extLst>
                <a:ext uri="{FF2B5EF4-FFF2-40B4-BE49-F238E27FC236}">
                  <a16:creationId xmlns:a16="http://schemas.microsoft.com/office/drawing/2014/main" id="{431EB778-0EFF-5107-0E02-F3DB5E210B57}"/>
                </a:ext>
              </a:extLst>
            </p:cNvPr>
            <p:cNvSpPr>
              <a:spLocks/>
            </p:cNvSpPr>
            <p:nvPr/>
          </p:nvSpPr>
          <p:spPr bwMode="auto">
            <a:xfrm>
              <a:off x="9207298" y="2724992"/>
              <a:ext cx="128152" cy="246693"/>
            </a:xfrm>
            <a:custGeom>
              <a:avLst/>
              <a:gdLst>
                <a:gd name="T0" fmla="*/ 6 w 44"/>
                <a:gd name="T1" fmla="*/ 57 h 87"/>
                <a:gd name="T2" fmla="*/ 2 w 44"/>
                <a:gd name="T3" fmla="*/ 8 h 87"/>
                <a:gd name="T4" fmla="*/ 3 w 44"/>
                <a:gd name="T5" fmla="*/ 2 h 87"/>
                <a:gd name="T6" fmla="*/ 10 w 44"/>
                <a:gd name="T7" fmla="*/ 2 h 87"/>
                <a:gd name="T8" fmla="*/ 15 w 44"/>
                <a:gd name="T9" fmla="*/ 6 h 87"/>
                <a:gd name="T10" fmla="*/ 29 w 44"/>
                <a:gd name="T11" fmla="*/ 22 h 87"/>
                <a:gd name="T12" fmla="*/ 39 w 44"/>
                <a:gd name="T13" fmla="*/ 36 h 87"/>
                <a:gd name="T14" fmla="*/ 43 w 44"/>
                <a:gd name="T15" fmla="*/ 52 h 87"/>
                <a:gd name="T16" fmla="*/ 38 w 44"/>
                <a:gd name="T17" fmla="*/ 74 h 87"/>
                <a:gd name="T18" fmla="*/ 16 w 44"/>
                <a:gd name="T19" fmla="*/ 87 h 87"/>
                <a:gd name="T20" fmla="*/ 8 w 44"/>
                <a:gd name="T21" fmla="*/ 81 h 87"/>
                <a:gd name="T22" fmla="*/ 6 w 44"/>
                <a:gd name="T23" fmla="*/ 65 h 87"/>
                <a:gd name="T24" fmla="*/ 6 w 44"/>
                <a:gd name="T25"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87">
                  <a:moveTo>
                    <a:pt x="6" y="57"/>
                  </a:moveTo>
                  <a:cubicBezTo>
                    <a:pt x="7" y="39"/>
                    <a:pt x="5" y="23"/>
                    <a:pt x="2" y="8"/>
                  </a:cubicBezTo>
                  <a:cubicBezTo>
                    <a:pt x="1" y="6"/>
                    <a:pt x="0" y="3"/>
                    <a:pt x="3" y="2"/>
                  </a:cubicBezTo>
                  <a:cubicBezTo>
                    <a:pt x="5" y="0"/>
                    <a:pt x="7" y="0"/>
                    <a:pt x="10" y="2"/>
                  </a:cubicBezTo>
                  <a:cubicBezTo>
                    <a:pt x="12" y="3"/>
                    <a:pt x="14" y="4"/>
                    <a:pt x="15" y="6"/>
                  </a:cubicBezTo>
                  <a:cubicBezTo>
                    <a:pt x="20" y="11"/>
                    <a:pt x="25" y="17"/>
                    <a:pt x="29" y="22"/>
                  </a:cubicBezTo>
                  <a:cubicBezTo>
                    <a:pt x="33" y="27"/>
                    <a:pt x="36" y="32"/>
                    <a:pt x="39" y="36"/>
                  </a:cubicBezTo>
                  <a:cubicBezTo>
                    <a:pt x="42" y="41"/>
                    <a:pt x="44" y="46"/>
                    <a:pt x="43" y="52"/>
                  </a:cubicBezTo>
                  <a:cubicBezTo>
                    <a:pt x="42" y="59"/>
                    <a:pt x="41" y="67"/>
                    <a:pt x="38" y="74"/>
                  </a:cubicBezTo>
                  <a:cubicBezTo>
                    <a:pt x="33" y="83"/>
                    <a:pt x="27" y="87"/>
                    <a:pt x="16" y="87"/>
                  </a:cubicBezTo>
                  <a:cubicBezTo>
                    <a:pt x="12" y="87"/>
                    <a:pt x="10" y="85"/>
                    <a:pt x="8" y="81"/>
                  </a:cubicBezTo>
                  <a:cubicBezTo>
                    <a:pt x="6" y="76"/>
                    <a:pt x="6" y="71"/>
                    <a:pt x="6" y="65"/>
                  </a:cubicBezTo>
                  <a:cubicBezTo>
                    <a:pt x="6" y="62"/>
                    <a:pt x="6" y="59"/>
                    <a:pt x="6"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prstClr val="black"/>
                </a:solidFill>
                <a:effectLst/>
                <a:uLnTx/>
                <a:uFillTx/>
                <a:latin typeface="Arial" panose="020F0502020204030204"/>
                <a:ea typeface="Microsoft YaHei"/>
                <a:cs typeface="+mn-cs"/>
              </a:endParaRPr>
            </a:p>
          </p:txBody>
        </p:sp>
      </p:grpSp>
      <p:grpSp>
        <p:nvGrpSpPr>
          <p:cNvPr id="39" name="组合 38">
            <a:extLst>
              <a:ext uri="{FF2B5EF4-FFF2-40B4-BE49-F238E27FC236}">
                <a16:creationId xmlns:a16="http://schemas.microsoft.com/office/drawing/2014/main" id="{4B446B88-936F-D79E-7CEB-A470DA50B55E}"/>
              </a:ext>
            </a:extLst>
          </p:cNvPr>
          <p:cNvGrpSpPr/>
          <p:nvPr/>
        </p:nvGrpSpPr>
        <p:grpSpPr>
          <a:xfrm>
            <a:off x="661644" y="613507"/>
            <a:ext cx="498317" cy="504000"/>
            <a:chOff x="2105799" y="20055838"/>
            <a:chExt cx="6748090" cy="6732363"/>
          </a:xfrm>
          <a:solidFill>
            <a:schemeClr val="accent1">
              <a:alpha val="80000"/>
            </a:schemeClr>
          </a:solidFill>
        </p:grpSpPr>
        <p:sp>
          <p:nvSpPr>
            <p:cNvPr id="40" name="Freeform 8">
              <a:extLst>
                <a:ext uri="{FF2B5EF4-FFF2-40B4-BE49-F238E27FC236}">
                  <a16:creationId xmlns:a16="http://schemas.microsoft.com/office/drawing/2014/main" id="{0073306F-6698-8CFC-6128-A56442BBD3D9}"/>
                </a:ext>
              </a:extLst>
            </p:cNvPr>
            <p:cNvSpPr>
              <a:spLocks noEditPoints="1"/>
            </p:cNvSpPr>
            <p:nvPr/>
          </p:nvSpPr>
          <p:spPr bwMode="auto">
            <a:xfrm>
              <a:off x="2105799" y="20055838"/>
              <a:ext cx="6748090" cy="6732363"/>
            </a:xfrm>
            <a:custGeom>
              <a:avLst/>
              <a:gdLst>
                <a:gd name="T0" fmla="*/ 0 w 965"/>
                <a:gd name="T1" fmla="*/ 465 h 963"/>
                <a:gd name="T2" fmla="*/ 1 w 965"/>
                <a:gd name="T3" fmla="*/ 453 h 963"/>
                <a:gd name="T4" fmla="*/ 10 w 965"/>
                <a:gd name="T5" fmla="*/ 384 h 963"/>
                <a:gd name="T6" fmla="*/ 50 w 965"/>
                <a:gd name="T7" fmla="*/ 269 h 963"/>
                <a:gd name="T8" fmla="*/ 220 w 965"/>
                <a:gd name="T9" fmla="*/ 78 h 963"/>
                <a:gd name="T10" fmla="*/ 368 w 965"/>
                <a:gd name="T11" fmla="*/ 14 h 963"/>
                <a:gd name="T12" fmla="*/ 459 w 965"/>
                <a:gd name="T13" fmla="*/ 1 h 963"/>
                <a:gd name="T14" fmla="*/ 465 w 965"/>
                <a:gd name="T15" fmla="*/ 0 h 963"/>
                <a:gd name="T16" fmla="*/ 498 w 965"/>
                <a:gd name="T17" fmla="*/ 0 h 963"/>
                <a:gd name="T18" fmla="*/ 503 w 965"/>
                <a:gd name="T19" fmla="*/ 1 h 963"/>
                <a:gd name="T20" fmla="*/ 746 w 965"/>
                <a:gd name="T21" fmla="*/ 80 h 963"/>
                <a:gd name="T22" fmla="*/ 941 w 965"/>
                <a:gd name="T23" fmla="*/ 338 h 963"/>
                <a:gd name="T24" fmla="*/ 962 w 965"/>
                <a:gd name="T25" fmla="*/ 447 h 963"/>
                <a:gd name="T26" fmla="*/ 945 w 965"/>
                <a:gd name="T27" fmla="*/ 612 h 963"/>
                <a:gd name="T28" fmla="*/ 857 w 965"/>
                <a:gd name="T29" fmla="*/ 782 h 963"/>
                <a:gd name="T30" fmla="*/ 722 w 965"/>
                <a:gd name="T31" fmla="*/ 897 h 963"/>
                <a:gd name="T32" fmla="*/ 584 w 965"/>
                <a:gd name="T33" fmla="*/ 951 h 963"/>
                <a:gd name="T34" fmla="*/ 502 w 965"/>
                <a:gd name="T35" fmla="*/ 962 h 963"/>
                <a:gd name="T36" fmla="*/ 497 w 965"/>
                <a:gd name="T37" fmla="*/ 963 h 963"/>
                <a:gd name="T38" fmla="*/ 466 w 965"/>
                <a:gd name="T39" fmla="*/ 963 h 963"/>
                <a:gd name="T40" fmla="*/ 449 w 965"/>
                <a:gd name="T41" fmla="*/ 961 h 963"/>
                <a:gd name="T42" fmla="*/ 332 w 965"/>
                <a:gd name="T43" fmla="*/ 938 h 963"/>
                <a:gd name="T44" fmla="*/ 51 w 965"/>
                <a:gd name="T45" fmla="*/ 695 h 963"/>
                <a:gd name="T46" fmla="*/ 8 w 965"/>
                <a:gd name="T47" fmla="*/ 564 h 963"/>
                <a:gd name="T48" fmla="*/ 1 w 965"/>
                <a:gd name="T49" fmla="*/ 510 h 963"/>
                <a:gd name="T50" fmla="*/ 0 w 965"/>
                <a:gd name="T51" fmla="*/ 497 h 963"/>
                <a:gd name="T52" fmla="*/ 0 w 965"/>
                <a:gd name="T53" fmla="*/ 465 h 963"/>
                <a:gd name="T54" fmla="*/ 481 w 965"/>
                <a:gd name="T55" fmla="*/ 946 h 963"/>
                <a:gd name="T56" fmla="*/ 946 w 965"/>
                <a:gd name="T57" fmla="*/ 481 h 963"/>
                <a:gd name="T58" fmla="*/ 482 w 965"/>
                <a:gd name="T59" fmla="*/ 17 h 963"/>
                <a:gd name="T60" fmla="*/ 17 w 965"/>
                <a:gd name="T61" fmla="*/ 480 h 963"/>
                <a:gd name="T62" fmla="*/ 481 w 965"/>
                <a:gd name="T63" fmla="*/ 946 h 9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65" h="963">
                  <a:moveTo>
                    <a:pt x="0" y="465"/>
                  </a:moveTo>
                  <a:cubicBezTo>
                    <a:pt x="0" y="461"/>
                    <a:pt x="1" y="457"/>
                    <a:pt x="1" y="453"/>
                  </a:cubicBezTo>
                  <a:cubicBezTo>
                    <a:pt x="3" y="430"/>
                    <a:pt x="6" y="407"/>
                    <a:pt x="10" y="384"/>
                  </a:cubicBezTo>
                  <a:cubicBezTo>
                    <a:pt x="19" y="344"/>
                    <a:pt x="32" y="306"/>
                    <a:pt x="50" y="269"/>
                  </a:cubicBezTo>
                  <a:cubicBezTo>
                    <a:pt x="89" y="190"/>
                    <a:pt x="146" y="127"/>
                    <a:pt x="220" y="78"/>
                  </a:cubicBezTo>
                  <a:cubicBezTo>
                    <a:pt x="265" y="48"/>
                    <a:pt x="315" y="27"/>
                    <a:pt x="368" y="14"/>
                  </a:cubicBezTo>
                  <a:cubicBezTo>
                    <a:pt x="398" y="6"/>
                    <a:pt x="429" y="2"/>
                    <a:pt x="459" y="1"/>
                  </a:cubicBezTo>
                  <a:cubicBezTo>
                    <a:pt x="461" y="1"/>
                    <a:pt x="463" y="0"/>
                    <a:pt x="465" y="0"/>
                  </a:cubicBezTo>
                  <a:cubicBezTo>
                    <a:pt x="476" y="0"/>
                    <a:pt x="487" y="0"/>
                    <a:pt x="498" y="0"/>
                  </a:cubicBezTo>
                  <a:cubicBezTo>
                    <a:pt x="500" y="0"/>
                    <a:pt x="501" y="1"/>
                    <a:pt x="503" y="1"/>
                  </a:cubicBezTo>
                  <a:cubicBezTo>
                    <a:pt x="592" y="5"/>
                    <a:pt x="673" y="31"/>
                    <a:pt x="746" y="80"/>
                  </a:cubicBezTo>
                  <a:cubicBezTo>
                    <a:pt x="841" y="143"/>
                    <a:pt x="906" y="229"/>
                    <a:pt x="941" y="338"/>
                  </a:cubicBezTo>
                  <a:cubicBezTo>
                    <a:pt x="952" y="373"/>
                    <a:pt x="959" y="410"/>
                    <a:pt x="962" y="447"/>
                  </a:cubicBezTo>
                  <a:cubicBezTo>
                    <a:pt x="965" y="503"/>
                    <a:pt x="960" y="558"/>
                    <a:pt x="945" y="612"/>
                  </a:cubicBezTo>
                  <a:cubicBezTo>
                    <a:pt x="927" y="674"/>
                    <a:pt x="897" y="731"/>
                    <a:pt x="857" y="782"/>
                  </a:cubicBezTo>
                  <a:cubicBezTo>
                    <a:pt x="819" y="829"/>
                    <a:pt x="774" y="867"/>
                    <a:pt x="722" y="897"/>
                  </a:cubicBezTo>
                  <a:cubicBezTo>
                    <a:pt x="679" y="923"/>
                    <a:pt x="633" y="940"/>
                    <a:pt x="584" y="951"/>
                  </a:cubicBezTo>
                  <a:cubicBezTo>
                    <a:pt x="557" y="957"/>
                    <a:pt x="530" y="960"/>
                    <a:pt x="502" y="962"/>
                  </a:cubicBezTo>
                  <a:cubicBezTo>
                    <a:pt x="500" y="962"/>
                    <a:pt x="498" y="962"/>
                    <a:pt x="497" y="963"/>
                  </a:cubicBezTo>
                  <a:cubicBezTo>
                    <a:pt x="487" y="963"/>
                    <a:pt x="476" y="963"/>
                    <a:pt x="466" y="963"/>
                  </a:cubicBezTo>
                  <a:cubicBezTo>
                    <a:pt x="460" y="962"/>
                    <a:pt x="455" y="961"/>
                    <a:pt x="449" y="961"/>
                  </a:cubicBezTo>
                  <a:cubicBezTo>
                    <a:pt x="409" y="958"/>
                    <a:pt x="370" y="951"/>
                    <a:pt x="332" y="938"/>
                  </a:cubicBezTo>
                  <a:cubicBezTo>
                    <a:pt x="206" y="895"/>
                    <a:pt x="112" y="814"/>
                    <a:pt x="51" y="695"/>
                  </a:cubicBezTo>
                  <a:cubicBezTo>
                    <a:pt x="30" y="654"/>
                    <a:pt x="16" y="610"/>
                    <a:pt x="8" y="564"/>
                  </a:cubicBezTo>
                  <a:cubicBezTo>
                    <a:pt x="4" y="546"/>
                    <a:pt x="2" y="528"/>
                    <a:pt x="1" y="510"/>
                  </a:cubicBezTo>
                  <a:cubicBezTo>
                    <a:pt x="1" y="506"/>
                    <a:pt x="0" y="501"/>
                    <a:pt x="0" y="497"/>
                  </a:cubicBezTo>
                  <a:cubicBezTo>
                    <a:pt x="0" y="486"/>
                    <a:pt x="0" y="475"/>
                    <a:pt x="0" y="465"/>
                  </a:cubicBezTo>
                  <a:close/>
                  <a:moveTo>
                    <a:pt x="481" y="946"/>
                  </a:moveTo>
                  <a:cubicBezTo>
                    <a:pt x="738" y="946"/>
                    <a:pt x="946" y="736"/>
                    <a:pt x="946" y="481"/>
                  </a:cubicBezTo>
                  <a:cubicBezTo>
                    <a:pt x="947" y="228"/>
                    <a:pt x="740" y="17"/>
                    <a:pt x="482" y="17"/>
                  </a:cubicBezTo>
                  <a:cubicBezTo>
                    <a:pt x="226" y="16"/>
                    <a:pt x="17" y="225"/>
                    <a:pt x="17" y="480"/>
                  </a:cubicBezTo>
                  <a:cubicBezTo>
                    <a:pt x="16" y="736"/>
                    <a:pt x="225" y="945"/>
                    <a:pt x="481" y="94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41" name="Freeform 42">
              <a:extLst>
                <a:ext uri="{FF2B5EF4-FFF2-40B4-BE49-F238E27FC236}">
                  <a16:creationId xmlns:a16="http://schemas.microsoft.com/office/drawing/2014/main" id="{E332B85A-6B17-201C-87A8-D7513A0D1729}"/>
                </a:ext>
              </a:extLst>
            </p:cNvPr>
            <p:cNvSpPr>
              <a:spLocks noEditPoints="1"/>
            </p:cNvSpPr>
            <p:nvPr/>
          </p:nvSpPr>
          <p:spPr bwMode="auto">
            <a:xfrm>
              <a:off x="2986668" y="20928842"/>
              <a:ext cx="4978486" cy="4970622"/>
            </a:xfrm>
            <a:custGeom>
              <a:avLst/>
              <a:gdLst>
                <a:gd name="T0" fmla="*/ 711 w 711"/>
                <a:gd name="T1" fmla="*/ 356 h 711"/>
                <a:gd name="T2" fmla="*/ 355 w 711"/>
                <a:gd name="T3" fmla="*/ 711 h 711"/>
                <a:gd name="T4" fmla="*/ 0 w 711"/>
                <a:gd name="T5" fmla="*/ 357 h 711"/>
                <a:gd name="T6" fmla="*/ 354 w 711"/>
                <a:gd name="T7" fmla="*/ 1 h 711"/>
                <a:gd name="T8" fmla="*/ 711 w 711"/>
                <a:gd name="T9" fmla="*/ 356 h 711"/>
                <a:gd name="T10" fmla="*/ 355 w 711"/>
                <a:gd name="T11" fmla="*/ 700 h 711"/>
                <a:gd name="T12" fmla="*/ 700 w 711"/>
                <a:gd name="T13" fmla="*/ 356 h 711"/>
                <a:gd name="T14" fmla="*/ 355 w 711"/>
                <a:gd name="T15" fmla="*/ 12 h 711"/>
                <a:gd name="T16" fmla="*/ 11 w 711"/>
                <a:gd name="T17" fmla="*/ 356 h 711"/>
                <a:gd name="T18" fmla="*/ 355 w 711"/>
                <a:gd name="T19" fmla="*/ 700 h 7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1" h="711">
                  <a:moveTo>
                    <a:pt x="711" y="356"/>
                  </a:moveTo>
                  <a:cubicBezTo>
                    <a:pt x="711" y="552"/>
                    <a:pt x="551" y="711"/>
                    <a:pt x="355" y="711"/>
                  </a:cubicBezTo>
                  <a:cubicBezTo>
                    <a:pt x="159" y="711"/>
                    <a:pt x="1" y="551"/>
                    <a:pt x="0" y="357"/>
                  </a:cubicBezTo>
                  <a:cubicBezTo>
                    <a:pt x="0" y="162"/>
                    <a:pt x="158" y="2"/>
                    <a:pt x="354" y="1"/>
                  </a:cubicBezTo>
                  <a:cubicBezTo>
                    <a:pt x="551" y="0"/>
                    <a:pt x="711" y="159"/>
                    <a:pt x="711" y="356"/>
                  </a:cubicBezTo>
                  <a:close/>
                  <a:moveTo>
                    <a:pt x="355" y="700"/>
                  </a:moveTo>
                  <a:cubicBezTo>
                    <a:pt x="545" y="701"/>
                    <a:pt x="700" y="546"/>
                    <a:pt x="700" y="356"/>
                  </a:cubicBezTo>
                  <a:cubicBezTo>
                    <a:pt x="700" y="166"/>
                    <a:pt x="545" y="12"/>
                    <a:pt x="355" y="12"/>
                  </a:cubicBezTo>
                  <a:cubicBezTo>
                    <a:pt x="166" y="12"/>
                    <a:pt x="11" y="166"/>
                    <a:pt x="11" y="356"/>
                  </a:cubicBezTo>
                  <a:cubicBezTo>
                    <a:pt x="11" y="545"/>
                    <a:pt x="166" y="700"/>
                    <a:pt x="355" y="70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42" name="Freeform 43">
              <a:extLst>
                <a:ext uri="{FF2B5EF4-FFF2-40B4-BE49-F238E27FC236}">
                  <a16:creationId xmlns:a16="http://schemas.microsoft.com/office/drawing/2014/main" id="{9F8531FF-01CF-A882-868E-734E9F2A25E6}"/>
                </a:ext>
              </a:extLst>
            </p:cNvPr>
            <p:cNvSpPr>
              <a:spLocks noEditPoints="1"/>
            </p:cNvSpPr>
            <p:nvPr/>
          </p:nvSpPr>
          <p:spPr bwMode="auto">
            <a:xfrm>
              <a:off x="7508990" y="21424332"/>
              <a:ext cx="550543" cy="660652"/>
            </a:xfrm>
            <a:custGeom>
              <a:avLst/>
              <a:gdLst>
                <a:gd name="T0" fmla="*/ 37 w 79"/>
                <a:gd name="T1" fmla="*/ 41 h 94"/>
                <a:gd name="T2" fmla="*/ 21 w 79"/>
                <a:gd name="T3" fmla="*/ 55 h 94"/>
                <a:gd name="T4" fmla="*/ 19 w 79"/>
                <a:gd name="T5" fmla="*/ 62 h 94"/>
                <a:gd name="T6" fmla="*/ 20 w 79"/>
                <a:gd name="T7" fmla="*/ 66 h 94"/>
                <a:gd name="T8" fmla="*/ 0 w 79"/>
                <a:gd name="T9" fmla="*/ 40 h 94"/>
                <a:gd name="T10" fmla="*/ 3 w 79"/>
                <a:gd name="T11" fmla="*/ 42 h 94"/>
                <a:gd name="T12" fmla="*/ 12 w 79"/>
                <a:gd name="T13" fmla="*/ 42 h 94"/>
                <a:gd name="T14" fmla="*/ 48 w 79"/>
                <a:gd name="T15" fmla="*/ 12 h 94"/>
                <a:gd name="T16" fmla="*/ 50 w 79"/>
                <a:gd name="T17" fmla="*/ 2 h 94"/>
                <a:gd name="T18" fmla="*/ 50 w 79"/>
                <a:gd name="T19" fmla="*/ 0 h 94"/>
                <a:gd name="T20" fmla="*/ 52 w 79"/>
                <a:gd name="T21" fmla="*/ 2 h 94"/>
                <a:gd name="T22" fmla="*/ 70 w 79"/>
                <a:gd name="T23" fmla="*/ 26 h 94"/>
                <a:gd name="T24" fmla="*/ 77 w 79"/>
                <a:gd name="T25" fmla="*/ 40 h 94"/>
                <a:gd name="T26" fmla="*/ 75 w 79"/>
                <a:gd name="T27" fmla="*/ 54 h 94"/>
                <a:gd name="T28" fmla="*/ 57 w 79"/>
                <a:gd name="T29" fmla="*/ 59 h 94"/>
                <a:gd name="T30" fmla="*/ 50 w 79"/>
                <a:gd name="T31" fmla="*/ 56 h 94"/>
                <a:gd name="T32" fmla="*/ 40 w 79"/>
                <a:gd name="T33" fmla="*/ 94 h 94"/>
                <a:gd name="T34" fmla="*/ 38 w 79"/>
                <a:gd name="T35" fmla="*/ 92 h 94"/>
                <a:gd name="T36" fmla="*/ 31 w 79"/>
                <a:gd name="T37" fmla="*/ 82 h 94"/>
                <a:gd name="T38" fmla="*/ 29 w 79"/>
                <a:gd name="T39" fmla="*/ 75 h 94"/>
                <a:gd name="T40" fmla="*/ 38 w 79"/>
                <a:gd name="T41" fmla="*/ 47 h 94"/>
                <a:gd name="T42" fmla="*/ 37 w 79"/>
                <a:gd name="T43" fmla="*/ 41 h 94"/>
                <a:gd name="T44" fmla="*/ 40 w 79"/>
                <a:gd name="T45" fmla="*/ 39 h 94"/>
                <a:gd name="T46" fmla="*/ 45 w 79"/>
                <a:gd name="T47" fmla="*/ 45 h 94"/>
                <a:gd name="T48" fmla="*/ 61 w 79"/>
                <a:gd name="T49" fmla="*/ 45 h 94"/>
                <a:gd name="T50" fmla="*/ 65 w 79"/>
                <a:gd name="T51" fmla="*/ 43 h 94"/>
                <a:gd name="T52" fmla="*/ 65 w 79"/>
                <a:gd name="T53" fmla="*/ 24 h 94"/>
                <a:gd name="T54" fmla="*/ 59 w 79"/>
                <a:gd name="T55" fmla="*/ 24 h 94"/>
                <a:gd name="T56" fmla="*/ 45 w 79"/>
                <a:gd name="T57" fmla="*/ 35 h 94"/>
                <a:gd name="T58" fmla="*/ 40 w 79"/>
                <a:gd name="T59" fmla="*/ 39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79" h="94">
                  <a:moveTo>
                    <a:pt x="37" y="41"/>
                  </a:moveTo>
                  <a:cubicBezTo>
                    <a:pt x="32" y="46"/>
                    <a:pt x="26" y="50"/>
                    <a:pt x="21" y="55"/>
                  </a:cubicBezTo>
                  <a:cubicBezTo>
                    <a:pt x="18" y="57"/>
                    <a:pt x="18" y="60"/>
                    <a:pt x="19" y="62"/>
                  </a:cubicBezTo>
                  <a:cubicBezTo>
                    <a:pt x="20" y="64"/>
                    <a:pt x="20" y="65"/>
                    <a:pt x="20" y="66"/>
                  </a:cubicBezTo>
                  <a:cubicBezTo>
                    <a:pt x="17" y="65"/>
                    <a:pt x="3" y="47"/>
                    <a:pt x="0" y="40"/>
                  </a:cubicBezTo>
                  <a:cubicBezTo>
                    <a:pt x="2" y="41"/>
                    <a:pt x="2" y="41"/>
                    <a:pt x="3" y="42"/>
                  </a:cubicBezTo>
                  <a:cubicBezTo>
                    <a:pt x="7" y="44"/>
                    <a:pt x="9" y="44"/>
                    <a:pt x="12" y="42"/>
                  </a:cubicBezTo>
                  <a:cubicBezTo>
                    <a:pt x="24" y="32"/>
                    <a:pt x="36" y="22"/>
                    <a:pt x="48" y="12"/>
                  </a:cubicBezTo>
                  <a:cubicBezTo>
                    <a:pt x="52" y="9"/>
                    <a:pt x="52" y="7"/>
                    <a:pt x="50" y="2"/>
                  </a:cubicBezTo>
                  <a:cubicBezTo>
                    <a:pt x="50" y="1"/>
                    <a:pt x="50" y="1"/>
                    <a:pt x="50" y="0"/>
                  </a:cubicBezTo>
                  <a:cubicBezTo>
                    <a:pt x="51" y="1"/>
                    <a:pt x="52" y="1"/>
                    <a:pt x="52" y="2"/>
                  </a:cubicBezTo>
                  <a:cubicBezTo>
                    <a:pt x="58" y="10"/>
                    <a:pt x="64" y="18"/>
                    <a:pt x="70" y="26"/>
                  </a:cubicBezTo>
                  <a:cubicBezTo>
                    <a:pt x="73" y="30"/>
                    <a:pt x="75" y="35"/>
                    <a:pt x="77" y="40"/>
                  </a:cubicBezTo>
                  <a:cubicBezTo>
                    <a:pt x="79" y="45"/>
                    <a:pt x="79" y="50"/>
                    <a:pt x="75" y="54"/>
                  </a:cubicBezTo>
                  <a:cubicBezTo>
                    <a:pt x="71" y="60"/>
                    <a:pt x="64" y="62"/>
                    <a:pt x="57" y="59"/>
                  </a:cubicBezTo>
                  <a:cubicBezTo>
                    <a:pt x="55" y="58"/>
                    <a:pt x="53" y="57"/>
                    <a:pt x="50" y="56"/>
                  </a:cubicBezTo>
                  <a:cubicBezTo>
                    <a:pt x="47" y="69"/>
                    <a:pt x="42" y="81"/>
                    <a:pt x="40" y="94"/>
                  </a:cubicBezTo>
                  <a:cubicBezTo>
                    <a:pt x="40" y="94"/>
                    <a:pt x="39" y="93"/>
                    <a:pt x="38" y="92"/>
                  </a:cubicBezTo>
                  <a:cubicBezTo>
                    <a:pt x="36" y="89"/>
                    <a:pt x="33" y="85"/>
                    <a:pt x="31" y="82"/>
                  </a:cubicBezTo>
                  <a:cubicBezTo>
                    <a:pt x="29" y="80"/>
                    <a:pt x="29" y="78"/>
                    <a:pt x="29" y="75"/>
                  </a:cubicBezTo>
                  <a:cubicBezTo>
                    <a:pt x="33" y="66"/>
                    <a:pt x="36" y="56"/>
                    <a:pt x="38" y="47"/>
                  </a:cubicBezTo>
                  <a:cubicBezTo>
                    <a:pt x="39" y="45"/>
                    <a:pt x="40" y="43"/>
                    <a:pt x="37" y="41"/>
                  </a:cubicBezTo>
                  <a:close/>
                  <a:moveTo>
                    <a:pt x="40" y="39"/>
                  </a:moveTo>
                  <a:cubicBezTo>
                    <a:pt x="42" y="41"/>
                    <a:pt x="43" y="43"/>
                    <a:pt x="45" y="45"/>
                  </a:cubicBezTo>
                  <a:cubicBezTo>
                    <a:pt x="50" y="50"/>
                    <a:pt x="55" y="50"/>
                    <a:pt x="61" y="45"/>
                  </a:cubicBezTo>
                  <a:cubicBezTo>
                    <a:pt x="63" y="45"/>
                    <a:pt x="64" y="44"/>
                    <a:pt x="65" y="43"/>
                  </a:cubicBezTo>
                  <a:cubicBezTo>
                    <a:pt x="71" y="37"/>
                    <a:pt x="71" y="31"/>
                    <a:pt x="65" y="24"/>
                  </a:cubicBezTo>
                  <a:cubicBezTo>
                    <a:pt x="63" y="22"/>
                    <a:pt x="62" y="21"/>
                    <a:pt x="59" y="24"/>
                  </a:cubicBezTo>
                  <a:cubicBezTo>
                    <a:pt x="54" y="27"/>
                    <a:pt x="50" y="31"/>
                    <a:pt x="45" y="35"/>
                  </a:cubicBezTo>
                  <a:cubicBezTo>
                    <a:pt x="44" y="36"/>
                    <a:pt x="42" y="38"/>
                    <a:pt x="40" y="3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43" name="Freeform 44">
              <a:extLst>
                <a:ext uri="{FF2B5EF4-FFF2-40B4-BE49-F238E27FC236}">
                  <a16:creationId xmlns:a16="http://schemas.microsoft.com/office/drawing/2014/main" id="{D3A76A23-A4A9-5C84-4E8B-CDCB51B5F3D2}"/>
                </a:ext>
              </a:extLst>
            </p:cNvPr>
            <p:cNvSpPr>
              <a:spLocks/>
            </p:cNvSpPr>
            <p:nvPr/>
          </p:nvSpPr>
          <p:spPr bwMode="auto">
            <a:xfrm>
              <a:off x="2373206" y="22674853"/>
              <a:ext cx="526949" cy="566274"/>
            </a:xfrm>
            <a:custGeom>
              <a:avLst/>
              <a:gdLst>
                <a:gd name="T0" fmla="*/ 0 w 76"/>
                <a:gd name="T1" fmla="*/ 68 h 80"/>
                <a:gd name="T2" fmla="*/ 5 w 76"/>
                <a:gd name="T3" fmla="*/ 36 h 80"/>
                <a:gd name="T4" fmla="*/ 7 w 76"/>
                <a:gd name="T5" fmla="*/ 36 h 80"/>
                <a:gd name="T6" fmla="*/ 7 w 76"/>
                <a:gd name="T7" fmla="*/ 39 h 80"/>
                <a:gd name="T8" fmla="*/ 13 w 76"/>
                <a:gd name="T9" fmla="*/ 46 h 80"/>
                <a:gd name="T10" fmla="*/ 35 w 76"/>
                <a:gd name="T11" fmla="*/ 50 h 80"/>
                <a:gd name="T12" fmla="*/ 33 w 76"/>
                <a:gd name="T13" fmla="*/ 47 h 80"/>
                <a:gd name="T14" fmla="*/ 18 w 76"/>
                <a:gd name="T15" fmla="*/ 24 h 80"/>
                <a:gd name="T16" fmla="*/ 17 w 76"/>
                <a:gd name="T17" fmla="*/ 22 h 80"/>
                <a:gd name="T18" fmla="*/ 10 w 76"/>
                <a:gd name="T19" fmla="*/ 23 h 80"/>
                <a:gd name="T20" fmla="*/ 8 w 76"/>
                <a:gd name="T21" fmla="*/ 29 h 80"/>
                <a:gd name="T22" fmla="*/ 12 w 76"/>
                <a:gd name="T23" fmla="*/ 0 h 80"/>
                <a:gd name="T24" fmla="*/ 13 w 76"/>
                <a:gd name="T25" fmla="*/ 1 h 80"/>
                <a:gd name="T26" fmla="*/ 19 w 76"/>
                <a:gd name="T27" fmla="*/ 19 h 80"/>
                <a:gd name="T28" fmla="*/ 29 w 76"/>
                <a:gd name="T29" fmla="*/ 35 h 80"/>
                <a:gd name="T30" fmla="*/ 33 w 76"/>
                <a:gd name="T31" fmla="*/ 34 h 80"/>
                <a:gd name="T32" fmla="*/ 69 w 76"/>
                <a:gd name="T33" fmla="*/ 13 h 80"/>
                <a:gd name="T34" fmla="*/ 75 w 76"/>
                <a:gd name="T35" fmla="*/ 8 h 80"/>
                <a:gd name="T36" fmla="*/ 74 w 76"/>
                <a:gd name="T37" fmla="*/ 18 h 80"/>
                <a:gd name="T38" fmla="*/ 72 w 76"/>
                <a:gd name="T39" fmla="*/ 30 h 80"/>
                <a:gd name="T40" fmla="*/ 70 w 76"/>
                <a:gd name="T41" fmla="*/ 40 h 80"/>
                <a:gd name="T42" fmla="*/ 69 w 76"/>
                <a:gd name="T43" fmla="*/ 40 h 80"/>
                <a:gd name="T44" fmla="*/ 68 w 76"/>
                <a:gd name="T45" fmla="*/ 32 h 80"/>
                <a:gd name="T46" fmla="*/ 64 w 76"/>
                <a:gd name="T47" fmla="*/ 33 h 80"/>
                <a:gd name="T48" fmla="*/ 39 w 76"/>
                <a:gd name="T49" fmla="*/ 48 h 80"/>
                <a:gd name="T50" fmla="*/ 42 w 76"/>
                <a:gd name="T51" fmla="*/ 51 h 80"/>
                <a:gd name="T52" fmla="*/ 60 w 76"/>
                <a:gd name="T53" fmla="*/ 55 h 80"/>
                <a:gd name="T54" fmla="*/ 66 w 76"/>
                <a:gd name="T55" fmla="*/ 51 h 80"/>
                <a:gd name="T56" fmla="*/ 68 w 76"/>
                <a:gd name="T57" fmla="*/ 48 h 80"/>
                <a:gd name="T58" fmla="*/ 63 w 76"/>
                <a:gd name="T59" fmla="*/ 80 h 80"/>
                <a:gd name="T60" fmla="*/ 62 w 76"/>
                <a:gd name="T61" fmla="*/ 80 h 80"/>
                <a:gd name="T62" fmla="*/ 62 w 76"/>
                <a:gd name="T63" fmla="*/ 77 h 80"/>
                <a:gd name="T64" fmla="*/ 55 w 76"/>
                <a:gd name="T65" fmla="*/ 70 h 80"/>
                <a:gd name="T66" fmla="*/ 11 w 76"/>
                <a:gd name="T67" fmla="*/ 62 h 80"/>
                <a:gd name="T68" fmla="*/ 3 w 76"/>
                <a:gd name="T69" fmla="*/ 66 h 80"/>
                <a:gd name="T70" fmla="*/ 1 w 76"/>
                <a:gd name="T71" fmla="*/ 68 h 80"/>
                <a:gd name="T72" fmla="*/ 0 w 76"/>
                <a:gd name="T73" fmla="*/ 6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 h="80">
                  <a:moveTo>
                    <a:pt x="0" y="68"/>
                  </a:moveTo>
                  <a:cubicBezTo>
                    <a:pt x="2" y="57"/>
                    <a:pt x="4" y="47"/>
                    <a:pt x="5" y="36"/>
                  </a:cubicBezTo>
                  <a:cubicBezTo>
                    <a:pt x="6" y="36"/>
                    <a:pt x="6" y="36"/>
                    <a:pt x="7" y="36"/>
                  </a:cubicBezTo>
                  <a:cubicBezTo>
                    <a:pt x="7" y="37"/>
                    <a:pt x="7" y="38"/>
                    <a:pt x="7" y="39"/>
                  </a:cubicBezTo>
                  <a:cubicBezTo>
                    <a:pt x="8" y="43"/>
                    <a:pt x="9" y="45"/>
                    <a:pt x="13" y="46"/>
                  </a:cubicBezTo>
                  <a:cubicBezTo>
                    <a:pt x="20" y="48"/>
                    <a:pt x="27" y="49"/>
                    <a:pt x="35" y="50"/>
                  </a:cubicBezTo>
                  <a:cubicBezTo>
                    <a:pt x="34" y="49"/>
                    <a:pt x="34" y="48"/>
                    <a:pt x="33" y="47"/>
                  </a:cubicBezTo>
                  <a:cubicBezTo>
                    <a:pt x="28" y="39"/>
                    <a:pt x="23" y="32"/>
                    <a:pt x="18" y="24"/>
                  </a:cubicBezTo>
                  <a:cubicBezTo>
                    <a:pt x="18" y="24"/>
                    <a:pt x="17" y="23"/>
                    <a:pt x="17" y="22"/>
                  </a:cubicBezTo>
                  <a:cubicBezTo>
                    <a:pt x="14" y="19"/>
                    <a:pt x="12" y="20"/>
                    <a:pt x="10" y="23"/>
                  </a:cubicBezTo>
                  <a:cubicBezTo>
                    <a:pt x="10" y="25"/>
                    <a:pt x="9" y="26"/>
                    <a:pt x="8" y="29"/>
                  </a:cubicBezTo>
                  <a:cubicBezTo>
                    <a:pt x="7" y="24"/>
                    <a:pt x="10" y="4"/>
                    <a:pt x="12" y="0"/>
                  </a:cubicBezTo>
                  <a:cubicBezTo>
                    <a:pt x="13" y="0"/>
                    <a:pt x="13" y="1"/>
                    <a:pt x="13" y="1"/>
                  </a:cubicBezTo>
                  <a:cubicBezTo>
                    <a:pt x="13" y="8"/>
                    <a:pt x="16" y="14"/>
                    <a:pt x="19" y="19"/>
                  </a:cubicBezTo>
                  <a:cubicBezTo>
                    <a:pt x="22" y="25"/>
                    <a:pt x="26" y="30"/>
                    <a:pt x="29" y="35"/>
                  </a:cubicBezTo>
                  <a:cubicBezTo>
                    <a:pt x="31" y="35"/>
                    <a:pt x="32" y="34"/>
                    <a:pt x="33" y="34"/>
                  </a:cubicBezTo>
                  <a:cubicBezTo>
                    <a:pt x="45" y="27"/>
                    <a:pt x="57" y="20"/>
                    <a:pt x="69" y="13"/>
                  </a:cubicBezTo>
                  <a:cubicBezTo>
                    <a:pt x="71" y="12"/>
                    <a:pt x="73" y="10"/>
                    <a:pt x="75" y="8"/>
                  </a:cubicBezTo>
                  <a:cubicBezTo>
                    <a:pt x="76" y="12"/>
                    <a:pt x="74" y="15"/>
                    <a:pt x="74" y="18"/>
                  </a:cubicBezTo>
                  <a:cubicBezTo>
                    <a:pt x="73" y="22"/>
                    <a:pt x="73" y="26"/>
                    <a:pt x="72" y="30"/>
                  </a:cubicBezTo>
                  <a:cubicBezTo>
                    <a:pt x="71" y="33"/>
                    <a:pt x="71" y="37"/>
                    <a:pt x="70" y="40"/>
                  </a:cubicBezTo>
                  <a:cubicBezTo>
                    <a:pt x="69" y="40"/>
                    <a:pt x="69" y="40"/>
                    <a:pt x="69" y="40"/>
                  </a:cubicBezTo>
                  <a:cubicBezTo>
                    <a:pt x="68" y="38"/>
                    <a:pt x="68" y="35"/>
                    <a:pt x="68" y="32"/>
                  </a:cubicBezTo>
                  <a:cubicBezTo>
                    <a:pt x="66" y="32"/>
                    <a:pt x="65" y="33"/>
                    <a:pt x="64" y="33"/>
                  </a:cubicBezTo>
                  <a:cubicBezTo>
                    <a:pt x="55" y="38"/>
                    <a:pt x="47" y="43"/>
                    <a:pt x="39" y="48"/>
                  </a:cubicBezTo>
                  <a:cubicBezTo>
                    <a:pt x="39" y="50"/>
                    <a:pt x="40" y="51"/>
                    <a:pt x="42" y="51"/>
                  </a:cubicBezTo>
                  <a:cubicBezTo>
                    <a:pt x="48" y="53"/>
                    <a:pt x="54" y="54"/>
                    <a:pt x="60" y="55"/>
                  </a:cubicBezTo>
                  <a:cubicBezTo>
                    <a:pt x="63" y="55"/>
                    <a:pt x="64" y="54"/>
                    <a:pt x="66" y="51"/>
                  </a:cubicBezTo>
                  <a:cubicBezTo>
                    <a:pt x="66" y="50"/>
                    <a:pt x="67" y="49"/>
                    <a:pt x="68" y="48"/>
                  </a:cubicBezTo>
                  <a:cubicBezTo>
                    <a:pt x="67" y="58"/>
                    <a:pt x="65" y="69"/>
                    <a:pt x="63" y="80"/>
                  </a:cubicBezTo>
                  <a:cubicBezTo>
                    <a:pt x="63" y="80"/>
                    <a:pt x="63" y="80"/>
                    <a:pt x="62" y="80"/>
                  </a:cubicBezTo>
                  <a:cubicBezTo>
                    <a:pt x="62" y="79"/>
                    <a:pt x="62" y="78"/>
                    <a:pt x="62" y="77"/>
                  </a:cubicBezTo>
                  <a:cubicBezTo>
                    <a:pt x="61" y="72"/>
                    <a:pt x="60" y="71"/>
                    <a:pt x="55" y="70"/>
                  </a:cubicBezTo>
                  <a:cubicBezTo>
                    <a:pt x="40" y="67"/>
                    <a:pt x="26" y="64"/>
                    <a:pt x="11" y="62"/>
                  </a:cubicBezTo>
                  <a:cubicBezTo>
                    <a:pt x="6" y="61"/>
                    <a:pt x="5" y="62"/>
                    <a:pt x="3" y="66"/>
                  </a:cubicBezTo>
                  <a:cubicBezTo>
                    <a:pt x="2" y="67"/>
                    <a:pt x="2" y="68"/>
                    <a:pt x="1" y="68"/>
                  </a:cubicBezTo>
                  <a:cubicBezTo>
                    <a:pt x="1" y="68"/>
                    <a:pt x="1" y="68"/>
                    <a:pt x="0" y="68"/>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44" name="Freeform 45">
              <a:extLst>
                <a:ext uri="{FF2B5EF4-FFF2-40B4-BE49-F238E27FC236}">
                  <a16:creationId xmlns:a16="http://schemas.microsoft.com/office/drawing/2014/main" id="{0DF3E57E-28BF-B26E-9C3F-F75F431369C1}"/>
                </a:ext>
              </a:extLst>
            </p:cNvPr>
            <p:cNvSpPr>
              <a:spLocks/>
            </p:cNvSpPr>
            <p:nvPr/>
          </p:nvSpPr>
          <p:spPr bwMode="auto">
            <a:xfrm>
              <a:off x="6989906" y="20865924"/>
              <a:ext cx="574138" cy="613463"/>
            </a:xfrm>
            <a:custGeom>
              <a:avLst/>
              <a:gdLst>
                <a:gd name="T0" fmla="*/ 61 w 82"/>
                <a:gd name="T1" fmla="*/ 37 h 87"/>
                <a:gd name="T2" fmla="*/ 42 w 82"/>
                <a:gd name="T3" fmla="*/ 65 h 87"/>
                <a:gd name="T4" fmla="*/ 44 w 82"/>
                <a:gd name="T5" fmla="*/ 59 h 87"/>
                <a:gd name="T6" fmla="*/ 37 w 82"/>
                <a:gd name="T7" fmla="*/ 42 h 87"/>
                <a:gd name="T8" fmla="*/ 36 w 82"/>
                <a:gd name="T9" fmla="*/ 44 h 87"/>
                <a:gd name="T10" fmla="*/ 24 w 82"/>
                <a:gd name="T11" fmla="*/ 61 h 87"/>
                <a:gd name="T12" fmla="*/ 25 w 82"/>
                <a:gd name="T13" fmla="*/ 68 h 87"/>
                <a:gd name="T14" fmla="*/ 54 w 82"/>
                <a:gd name="T15" fmla="*/ 74 h 87"/>
                <a:gd name="T16" fmla="*/ 59 w 82"/>
                <a:gd name="T17" fmla="*/ 73 h 87"/>
                <a:gd name="T18" fmla="*/ 45 w 82"/>
                <a:gd name="T19" fmla="*/ 87 h 87"/>
                <a:gd name="T20" fmla="*/ 0 w 82"/>
                <a:gd name="T21" fmla="*/ 52 h 87"/>
                <a:gd name="T22" fmla="*/ 4 w 82"/>
                <a:gd name="T23" fmla="*/ 54 h 87"/>
                <a:gd name="T24" fmla="*/ 12 w 82"/>
                <a:gd name="T25" fmla="*/ 51 h 87"/>
                <a:gd name="T26" fmla="*/ 39 w 82"/>
                <a:gd name="T27" fmla="*/ 12 h 87"/>
                <a:gd name="T28" fmla="*/ 39 w 82"/>
                <a:gd name="T29" fmla="*/ 3 h 87"/>
                <a:gd name="T30" fmla="*/ 37 w 82"/>
                <a:gd name="T31" fmla="*/ 0 h 87"/>
                <a:gd name="T32" fmla="*/ 82 w 82"/>
                <a:gd name="T33" fmla="*/ 33 h 87"/>
                <a:gd name="T34" fmla="*/ 70 w 82"/>
                <a:gd name="T35" fmla="*/ 48 h 87"/>
                <a:gd name="T36" fmla="*/ 70 w 82"/>
                <a:gd name="T37" fmla="*/ 46 h 87"/>
                <a:gd name="T38" fmla="*/ 65 w 82"/>
                <a:gd name="T39" fmla="*/ 24 h 87"/>
                <a:gd name="T40" fmla="*/ 58 w 82"/>
                <a:gd name="T41" fmla="*/ 19 h 87"/>
                <a:gd name="T42" fmla="*/ 53 w 82"/>
                <a:gd name="T43" fmla="*/ 20 h 87"/>
                <a:gd name="T44" fmla="*/ 41 w 82"/>
                <a:gd name="T45" fmla="*/ 36 h 87"/>
                <a:gd name="T46" fmla="*/ 40 w 82"/>
                <a:gd name="T47" fmla="*/ 39 h 87"/>
                <a:gd name="T48" fmla="*/ 51 w 82"/>
                <a:gd name="T49" fmla="*/ 43 h 87"/>
                <a:gd name="T50" fmla="*/ 61 w 82"/>
                <a:gd name="T51" fmla="*/ 3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2" h="87">
                  <a:moveTo>
                    <a:pt x="61" y="37"/>
                  </a:moveTo>
                  <a:cubicBezTo>
                    <a:pt x="60" y="41"/>
                    <a:pt x="46" y="62"/>
                    <a:pt x="42" y="65"/>
                  </a:cubicBezTo>
                  <a:cubicBezTo>
                    <a:pt x="43" y="62"/>
                    <a:pt x="43" y="60"/>
                    <a:pt x="44" y="59"/>
                  </a:cubicBezTo>
                  <a:cubicBezTo>
                    <a:pt x="46" y="52"/>
                    <a:pt x="44" y="46"/>
                    <a:pt x="37" y="42"/>
                  </a:cubicBezTo>
                  <a:cubicBezTo>
                    <a:pt x="37" y="42"/>
                    <a:pt x="36" y="43"/>
                    <a:pt x="36" y="44"/>
                  </a:cubicBezTo>
                  <a:cubicBezTo>
                    <a:pt x="32" y="50"/>
                    <a:pt x="28" y="55"/>
                    <a:pt x="24" y="61"/>
                  </a:cubicBezTo>
                  <a:cubicBezTo>
                    <a:pt x="22" y="64"/>
                    <a:pt x="22" y="66"/>
                    <a:pt x="25" y="68"/>
                  </a:cubicBezTo>
                  <a:cubicBezTo>
                    <a:pt x="33" y="76"/>
                    <a:pt x="42" y="80"/>
                    <a:pt x="54" y="74"/>
                  </a:cubicBezTo>
                  <a:cubicBezTo>
                    <a:pt x="56" y="73"/>
                    <a:pt x="56" y="73"/>
                    <a:pt x="59" y="73"/>
                  </a:cubicBezTo>
                  <a:cubicBezTo>
                    <a:pt x="57" y="76"/>
                    <a:pt x="50" y="84"/>
                    <a:pt x="45" y="87"/>
                  </a:cubicBezTo>
                  <a:cubicBezTo>
                    <a:pt x="36" y="82"/>
                    <a:pt x="2" y="56"/>
                    <a:pt x="0" y="52"/>
                  </a:cubicBezTo>
                  <a:cubicBezTo>
                    <a:pt x="2" y="53"/>
                    <a:pt x="3" y="53"/>
                    <a:pt x="4" y="54"/>
                  </a:cubicBezTo>
                  <a:cubicBezTo>
                    <a:pt x="8" y="55"/>
                    <a:pt x="10" y="54"/>
                    <a:pt x="12" y="51"/>
                  </a:cubicBezTo>
                  <a:cubicBezTo>
                    <a:pt x="21" y="38"/>
                    <a:pt x="30" y="25"/>
                    <a:pt x="39" y="12"/>
                  </a:cubicBezTo>
                  <a:cubicBezTo>
                    <a:pt x="42" y="8"/>
                    <a:pt x="41" y="6"/>
                    <a:pt x="39" y="3"/>
                  </a:cubicBezTo>
                  <a:cubicBezTo>
                    <a:pt x="38" y="2"/>
                    <a:pt x="38" y="1"/>
                    <a:pt x="37" y="0"/>
                  </a:cubicBezTo>
                  <a:cubicBezTo>
                    <a:pt x="40" y="1"/>
                    <a:pt x="76" y="27"/>
                    <a:pt x="82" y="33"/>
                  </a:cubicBezTo>
                  <a:cubicBezTo>
                    <a:pt x="79" y="38"/>
                    <a:pt x="73" y="46"/>
                    <a:pt x="70" y="48"/>
                  </a:cubicBezTo>
                  <a:cubicBezTo>
                    <a:pt x="70" y="47"/>
                    <a:pt x="70" y="46"/>
                    <a:pt x="70" y="46"/>
                  </a:cubicBezTo>
                  <a:cubicBezTo>
                    <a:pt x="74" y="36"/>
                    <a:pt x="72" y="30"/>
                    <a:pt x="65" y="24"/>
                  </a:cubicBezTo>
                  <a:cubicBezTo>
                    <a:pt x="63" y="22"/>
                    <a:pt x="61" y="20"/>
                    <a:pt x="58" y="19"/>
                  </a:cubicBezTo>
                  <a:cubicBezTo>
                    <a:pt x="56" y="17"/>
                    <a:pt x="54" y="18"/>
                    <a:pt x="53" y="20"/>
                  </a:cubicBezTo>
                  <a:cubicBezTo>
                    <a:pt x="49" y="25"/>
                    <a:pt x="45" y="30"/>
                    <a:pt x="41" y="36"/>
                  </a:cubicBezTo>
                  <a:cubicBezTo>
                    <a:pt x="41" y="37"/>
                    <a:pt x="40" y="38"/>
                    <a:pt x="40" y="39"/>
                  </a:cubicBezTo>
                  <a:cubicBezTo>
                    <a:pt x="43" y="42"/>
                    <a:pt x="46" y="44"/>
                    <a:pt x="51" y="43"/>
                  </a:cubicBezTo>
                  <a:cubicBezTo>
                    <a:pt x="54" y="42"/>
                    <a:pt x="58" y="39"/>
                    <a:pt x="61" y="3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45" name="Freeform 46">
              <a:extLst>
                <a:ext uri="{FF2B5EF4-FFF2-40B4-BE49-F238E27FC236}">
                  <a16:creationId xmlns:a16="http://schemas.microsoft.com/office/drawing/2014/main" id="{4E76D518-587B-B173-C32D-5D1C7AFA0AA5}"/>
                </a:ext>
              </a:extLst>
            </p:cNvPr>
            <p:cNvSpPr>
              <a:spLocks/>
            </p:cNvSpPr>
            <p:nvPr/>
          </p:nvSpPr>
          <p:spPr bwMode="auto">
            <a:xfrm>
              <a:off x="2373206" y="23555723"/>
              <a:ext cx="495489" cy="471895"/>
            </a:xfrm>
            <a:custGeom>
              <a:avLst/>
              <a:gdLst>
                <a:gd name="T0" fmla="*/ 49 w 71"/>
                <a:gd name="T1" fmla="*/ 20 h 68"/>
                <a:gd name="T2" fmla="*/ 37 w 71"/>
                <a:gd name="T3" fmla="*/ 29 h 68"/>
                <a:gd name="T4" fmla="*/ 38 w 71"/>
                <a:gd name="T5" fmla="*/ 39 h 68"/>
                <a:gd name="T6" fmla="*/ 44 w 71"/>
                <a:gd name="T7" fmla="*/ 38 h 68"/>
                <a:gd name="T8" fmla="*/ 60 w 71"/>
                <a:gd name="T9" fmla="*/ 36 h 68"/>
                <a:gd name="T10" fmla="*/ 65 w 71"/>
                <a:gd name="T11" fmla="*/ 30 h 68"/>
                <a:gd name="T12" fmla="*/ 48 w 71"/>
                <a:gd name="T13" fmla="*/ 4 h 68"/>
                <a:gd name="T14" fmla="*/ 44 w 71"/>
                <a:gd name="T15" fmla="*/ 0 h 68"/>
                <a:gd name="T16" fmla="*/ 63 w 71"/>
                <a:gd name="T17" fmla="*/ 1 h 68"/>
                <a:gd name="T18" fmla="*/ 70 w 71"/>
                <a:gd name="T19" fmla="*/ 59 h 68"/>
                <a:gd name="T20" fmla="*/ 68 w 71"/>
                <a:gd name="T21" fmla="*/ 55 h 68"/>
                <a:gd name="T22" fmla="*/ 62 w 71"/>
                <a:gd name="T23" fmla="*/ 51 h 68"/>
                <a:gd name="T24" fmla="*/ 16 w 71"/>
                <a:gd name="T25" fmla="*/ 58 h 68"/>
                <a:gd name="T26" fmla="*/ 9 w 71"/>
                <a:gd name="T27" fmla="*/ 65 h 68"/>
                <a:gd name="T28" fmla="*/ 9 w 71"/>
                <a:gd name="T29" fmla="*/ 68 h 68"/>
                <a:gd name="T30" fmla="*/ 1 w 71"/>
                <a:gd name="T31" fmla="*/ 11 h 68"/>
                <a:gd name="T32" fmla="*/ 18 w 71"/>
                <a:gd name="T33" fmla="*/ 9 h 68"/>
                <a:gd name="T34" fmla="*/ 19 w 71"/>
                <a:gd name="T35" fmla="*/ 10 h 68"/>
                <a:gd name="T36" fmla="*/ 17 w 71"/>
                <a:gd name="T37" fmla="*/ 11 h 68"/>
                <a:gd name="T38" fmla="*/ 6 w 71"/>
                <a:gd name="T39" fmla="*/ 30 h 68"/>
                <a:gd name="T40" fmla="*/ 7 w 71"/>
                <a:gd name="T41" fmla="*/ 38 h 68"/>
                <a:gd name="T42" fmla="*/ 13 w 71"/>
                <a:gd name="T43" fmla="*/ 42 h 68"/>
                <a:gd name="T44" fmla="*/ 33 w 71"/>
                <a:gd name="T45" fmla="*/ 39 h 68"/>
                <a:gd name="T46" fmla="*/ 29 w 71"/>
                <a:gd name="T47" fmla="*/ 28 h 68"/>
                <a:gd name="T48" fmla="*/ 18 w 71"/>
                <a:gd name="T49" fmla="*/ 24 h 68"/>
                <a:gd name="T50" fmla="*/ 19 w 71"/>
                <a:gd name="T51" fmla="*/ 22 h 68"/>
                <a:gd name="T52" fmla="*/ 49 w 71"/>
                <a:gd name="T53" fmla="*/ 18 h 68"/>
                <a:gd name="T54" fmla="*/ 49 w 71"/>
                <a:gd name="T55" fmla="*/ 2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68">
                  <a:moveTo>
                    <a:pt x="49" y="20"/>
                  </a:moveTo>
                  <a:cubicBezTo>
                    <a:pt x="44" y="22"/>
                    <a:pt x="39" y="24"/>
                    <a:pt x="37" y="29"/>
                  </a:cubicBezTo>
                  <a:cubicBezTo>
                    <a:pt x="36" y="32"/>
                    <a:pt x="36" y="35"/>
                    <a:pt x="38" y="39"/>
                  </a:cubicBezTo>
                  <a:cubicBezTo>
                    <a:pt x="40" y="38"/>
                    <a:pt x="42" y="38"/>
                    <a:pt x="44" y="38"/>
                  </a:cubicBezTo>
                  <a:cubicBezTo>
                    <a:pt x="49" y="37"/>
                    <a:pt x="54" y="36"/>
                    <a:pt x="60" y="36"/>
                  </a:cubicBezTo>
                  <a:cubicBezTo>
                    <a:pt x="63" y="35"/>
                    <a:pt x="64" y="34"/>
                    <a:pt x="65" y="30"/>
                  </a:cubicBezTo>
                  <a:cubicBezTo>
                    <a:pt x="65" y="18"/>
                    <a:pt x="59" y="8"/>
                    <a:pt x="48" y="4"/>
                  </a:cubicBezTo>
                  <a:cubicBezTo>
                    <a:pt x="47" y="3"/>
                    <a:pt x="45" y="3"/>
                    <a:pt x="44" y="0"/>
                  </a:cubicBezTo>
                  <a:cubicBezTo>
                    <a:pt x="51" y="0"/>
                    <a:pt x="57" y="1"/>
                    <a:pt x="63" y="1"/>
                  </a:cubicBezTo>
                  <a:cubicBezTo>
                    <a:pt x="65" y="5"/>
                    <a:pt x="71" y="54"/>
                    <a:pt x="70" y="59"/>
                  </a:cubicBezTo>
                  <a:cubicBezTo>
                    <a:pt x="69" y="57"/>
                    <a:pt x="69" y="56"/>
                    <a:pt x="68" y="55"/>
                  </a:cubicBezTo>
                  <a:cubicBezTo>
                    <a:pt x="67" y="52"/>
                    <a:pt x="65" y="51"/>
                    <a:pt x="62" y="51"/>
                  </a:cubicBezTo>
                  <a:cubicBezTo>
                    <a:pt x="46" y="53"/>
                    <a:pt x="31" y="55"/>
                    <a:pt x="16" y="58"/>
                  </a:cubicBezTo>
                  <a:cubicBezTo>
                    <a:pt x="12" y="58"/>
                    <a:pt x="10" y="60"/>
                    <a:pt x="9" y="65"/>
                  </a:cubicBezTo>
                  <a:cubicBezTo>
                    <a:pt x="9" y="66"/>
                    <a:pt x="9" y="67"/>
                    <a:pt x="9" y="68"/>
                  </a:cubicBezTo>
                  <a:cubicBezTo>
                    <a:pt x="7" y="65"/>
                    <a:pt x="0" y="17"/>
                    <a:pt x="1" y="11"/>
                  </a:cubicBezTo>
                  <a:cubicBezTo>
                    <a:pt x="7" y="10"/>
                    <a:pt x="12" y="9"/>
                    <a:pt x="18" y="9"/>
                  </a:cubicBezTo>
                  <a:cubicBezTo>
                    <a:pt x="18" y="9"/>
                    <a:pt x="19" y="9"/>
                    <a:pt x="19" y="10"/>
                  </a:cubicBezTo>
                  <a:cubicBezTo>
                    <a:pt x="18" y="10"/>
                    <a:pt x="18" y="11"/>
                    <a:pt x="17" y="11"/>
                  </a:cubicBezTo>
                  <a:cubicBezTo>
                    <a:pt x="8" y="14"/>
                    <a:pt x="5" y="21"/>
                    <a:pt x="6" y="30"/>
                  </a:cubicBezTo>
                  <a:cubicBezTo>
                    <a:pt x="6" y="32"/>
                    <a:pt x="6" y="35"/>
                    <a:pt x="7" y="38"/>
                  </a:cubicBezTo>
                  <a:cubicBezTo>
                    <a:pt x="7" y="42"/>
                    <a:pt x="8" y="43"/>
                    <a:pt x="13" y="42"/>
                  </a:cubicBezTo>
                  <a:cubicBezTo>
                    <a:pt x="20" y="41"/>
                    <a:pt x="26" y="40"/>
                    <a:pt x="33" y="39"/>
                  </a:cubicBezTo>
                  <a:cubicBezTo>
                    <a:pt x="34" y="34"/>
                    <a:pt x="33" y="30"/>
                    <a:pt x="29" y="28"/>
                  </a:cubicBezTo>
                  <a:cubicBezTo>
                    <a:pt x="26" y="26"/>
                    <a:pt x="22" y="25"/>
                    <a:pt x="18" y="24"/>
                  </a:cubicBezTo>
                  <a:cubicBezTo>
                    <a:pt x="18" y="23"/>
                    <a:pt x="19" y="23"/>
                    <a:pt x="19" y="22"/>
                  </a:cubicBezTo>
                  <a:cubicBezTo>
                    <a:pt x="29" y="21"/>
                    <a:pt x="39" y="20"/>
                    <a:pt x="49" y="18"/>
                  </a:cubicBezTo>
                  <a:cubicBezTo>
                    <a:pt x="49" y="19"/>
                    <a:pt x="49" y="19"/>
                    <a:pt x="49" y="2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46" name="Freeform 47">
              <a:extLst>
                <a:ext uri="{FF2B5EF4-FFF2-40B4-BE49-F238E27FC236}">
                  <a16:creationId xmlns:a16="http://schemas.microsoft.com/office/drawing/2014/main" id="{FAB9C0E9-007B-B0CD-7240-6FD3BFE16EB4}"/>
                </a:ext>
              </a:extLst>
            </p:cNvPr>
            <p:cNvSpPr>
              <a:spLocks noEditPoints="1"/>
            </p:cNvSpPr>
            <p:nvPr/>
          </p:nvSpPr>
          <p:spPr bwMode="auto">
            <a:xfrm>
              <a:off x="4897841" y="26009575"/>
              <a:ext cx="346056" cy="495489"/>
            </a:xfrm>
            <a:custGeom>
              <a:avLst/>
              <a:gdLst>
                <a:gd name="T0" fmla="*/ 17 w 50"/>
                <a:gd name="T1" fmla="*/ 35 h 70"/>
                <a:gd name="T2" fmla="*/ 10 w 50"/>
                <a:gd name="T3" fmla="*/ 27 h 70"/>
                <a:gd name="T4" fmla="*/ 8 w 50"/>
                <a:gd name="T5" fmla="*/ 11 h 70"/>
                <a:gd name="T6" fmla="*/ 19 w 50"/>
                <a:gd name="T7" fmla="*/ 1 h 70"/>
                <a:gd name="T8" fmla="*/ 39 w 50"/>
                <a:gd name="T9" fmla="*/ 3 h 70"/>
                <a:gd name="T10" fmla="*/ 48 w 50"/>
                <a:gd name="T11" fmla="*/ 12 h 70"/>
                <a:gd name="T12" fmla="*/ 42 w 50"/>
                <a:gd name="T13" fmla="*/ 27 h 70"/>
                <a:gd name="T14" fmla="*/ 34 w 50"/>
                <a:gd name="T15" fmla="*/ 30 h 70"/>
                <a:gd name="T16" fmla="*/ 37 w 50"/>
                <a:gd name="T17" fmla="*/ 33 h 70"/>
                <a:gd name="T18" fmla="*/ 44 w 50"/>
                <a:gd name="T19" fmla="*/ 44 h 70"/>
                <a:gd name="T20" fmla="*/ 30 w 50"/>
                <a:gd name="T21" fmla="*/ 69 h 70"/>
                <a:gd name="T22" fmla="*/ 9 w 50"/>
                <a:gd name="T23" fmla="*/ 65 h 70"/>
                <a:gd name="T24" fmla="*/ 1 w 50"/>
                <a:gd name="T25" fmla="*/ 51 h 70"/>
                <a:gd name="T26" fmla="*/ 11 w 50"/>
                <a:gd name="T27" fmla="*/ 38 h 70"/>
                <a:gd name="T28" fmla="*/ 17 w 50"/>
                <a:gd name="T29" fmla="*/ 35 h 70"/>
                <a:gd name="T30" fmla="*/ 20 w 50"/>
                <a:gd name="T31" fmla="*/ 38 h 70"/>
                <a:gd name="T32" fmla="*/ 14 w 50"/>
                <a:gd name="T33" fmla="*/ 61 h 70"/>
                <a:gd name="T34" fmla="*/ 22 w 50"/>
                <a:gd name="T35" fmla="*/ 67 h 70"/>
                <a:gd name="T36" fmla="*/ 30 w 50"/>
                <a:gd name="T37" fmla="*/ 61 h 70"/>
                <a:gd name="T38" fmla="*/ 20 w 50"/>
                <a:gd name="T39" fmla="*/ 38 h 70"/>
                <a:gd name="T40" fmla="*/ 31 w 50"/>
                <a:gd name="T41" fmla="*/ 27 h 70"/>
                <a:gd name="T42" fmla="*/ 36 w 50"/>
                <a:gd name="T43" fmla="*/ 8 h 70"/>
                <a:gd name="T44" fmla="*/ 28 w 50"/>
                <a:gd name="T45" fmla="*/ 3 h 70"/>
                <a:gd name="T46" fmla="*/ 21 w 50"/>
                <a:gd name="T47" fmla="*/ 8 h 70"/>
                <a:gd name="T48" fmla="*/ 22 w 50"/>
                <a:gd name="T49" fmla="*/ 18 h 70"/>
                <a:gd name="T50" fmla="*/ 31 w 50"/>
                <a:gd name="T51" fmla="*/ 2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0" h="70">
                  <a:moveTo>
                    <a:pt x="17" y="35"/>
                  </a:moveTo>
                  <a:cubicBezTo>
                    <a:pt x="15" y="33"/>
                    <a:pt x="12" y="30"/>
                    <a:pt x="10" y="27"/>
                  </a:cubicBezTo>
                  <a:cubicBezTo>
                    <a:pt x="7" y="22"/>
                    <a:pt x="6" y="17"/>
                    <a:pt x="8" y="11"/>
                  </a:cubicBezTo>
                  <a:cubicBezTo>
                    <a:pt x="10" y="6"/>
                    <a:pt x="14" y="3"/>
                    <a:pt x="19" y="1"/>
                  </a:cubicBezTo>
                  <a:cubicBezTo>
                    <a:pt x="26" y="0"/>
                    <a:pt x="33" y="0"/>
                    <a:pt x="39" y="3"/>
                  </a:cubicBezTo>
                  <a:cubicBezTo>
                    <a:pt x="43" y="5"/>
                    <a:pt x="46" y="8"/>
                    <a:pt x="48" y="12"/>
                  </a:cubicBezTo>
                  <a:cubicBezTo>
                    <a:pt x="50" y="18"/>
                    <a:pt x="48" y="24"/>
                    <a:pt x="42" y="27"/>
                  </a:cubicBezTo>
                  <a:cubicBezTo>
                    <a:pt x="39" y="28"/>
                    <a:pt x="37" y="29"/>
                    <a:pt x="34" y="30"/>
                  </a:cubicBezTo>
                  <a:cubicBezTo>
                    <a:pt x="35" y="31"/>
                    <a:pt x="36" y="32"/>
                    <a:pt x="37" y="33"/>
                  </a:cubicBezTo>
                  <a:cubicBezTo>
                    <a:pt x="40" y="37"/>
                    <a:pt x="43" y="40"/>
                    <a:pt x="44" y="44"/>
                  </a:cubicBezTo>
                  <a:cubicBezTo>
                    <a:pt x="48" y="55"/>
                    <a:pt x="42" y="66"/>
                    <a:pt x="30" y="69"/>
                  </a:cubicBezTo>
                  <a:cubicBezTo>
                    <a:pt x="23" y="70"/>
                    <a:pt x="16" y="69"/>
                    <a:pt x="9" y="65"/>
                  </a:cubicBezTo>
                  <a:cubicBezTo>
                    <a:pt x="3" y="62"/>
                    <a:pt x="0" y="57"/>
                    <a:pt x="1" y="51"/>
                  </a:cubicBezTo>
                  <a:cubicBezTo>
                    <a:pt x="1" y="44"/>
                    <a:pt x="5" y="40"/>
                    <a:pt x="11" y="38"/>
                  </a:cubicBezTo>
                  <a:cubicBezTo>
                    <a:pt x="13" y="37"/>
                    <a:pt x="15" y="36"/>
                    <a:pt x="17" y="35"/>
                  </a:cubicBezTo>
                  <a:close/>
                  <a:moveTo>
                    <a:pt x="20" y="38"/>
                  </a:moveTo>
                  <a:cubicBezTo>
                    <a:pt x="13" y="44"/>
                    <a:pt x="10" y="54"/>
                    <a:pt x="14" y="61"/>
                  </a:cubicBezTo>
                  <a:cubicBezTo>
                    <a:pt x="15" y="65"/>
                    <a:pt x="18" y="67"/>
                    <a:pt x="22" y="67"/>
                  </a:cubicBezTo>
                  <a:cubicBezTo>
                    <a:pt x="26" y="67"/>
                    <a:pt x="28" y="64"/>
                    <a:pt x="30" y="61"/>
                  </a:cubicBezTo>
                  <a:cubicBezTo>
                    <a:pt x="33" y="53"/>
                    <a:pt x="29" y="44"/>
                    <a:pt x="20" y="38"/>
                  </a:cubicBezTo>
                  <a:close/>
                  <a:moveTo>
                    <a:pt x="31" y="27"/>
                  </a:moveTo>
                  <a:cubicBezTo>
                    <a:pt x="37" y="23"/>
                    <a:pt x="39" y="14"/>
                    <a:pt x="36" y="8"/>
                  </a:cubicBezTo>
                  <a:cubicBezTo>
                    <a:pt x="35" y="4"/>
                    <a:pt x="32" y="3"/>
                    <a:pt x="28" y="3"/>
                  </a:cubicBezTo>
                  <a:cubicBezTo>
                    <a:pt x="25" y="3"/>
                    <a:pt x="23" y="5"/>
                    <a:pt x="21" y="8"/>
                  </a:cubicBezTo>
                  <a:cubicBezTo>
                    <a:pt x="20" y="11"/>
                    <a:pt x="20" y="15"/>
                    <a:pt x="22" y="18"/>
                  </a:cubicBezTo>
                  <a:cubicBezTo>
                    <a:pt x="24" y="22"/>
                    <a:pt x="27" y="25"/>
                    <a:pt x="31"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47" name="Freeform 48">
              <a:extLst>
                <a:ext uri="{FF2B5EF4-FFF2-40B4-BE49-F238E27FC236}">
                  <a16:creationId xmlns:a16="http://schemas.microsoft.com/office/drawing/2014/main" id="{7EC3F6B4-0BC2-DB34-294E-1811B3E654EF}"/>
                </a:ext>
              </a:extLst>
            </p:cNvPr>
            <p:cNvSpPr>
              <a:spLocks noEditPoints="1"/>
            </p:cNvSpPr>
            <p:nvPr/>
          </p:nvSpPr>
          <p:spPr bwMode="auto">
            <a:xfrm>
              <a:off x="2569829" y="24342214"/>
              <a:ext cx="511219" cy="440435"/>
            </a:xfrm>
            <a:custGeom>
              <a:avLst/>
              <a:gdLst>
                <a:gd name="T0" fmla="*/ 16 w 74"/>
                <a:gd name="T1" fmla="*/ 63 h 63"/>
                <a:gd name="T2" fmla="*/ 14 w 74"/>
                <a:gd name="T3" fmla="*/ 60 h 63"/>
                <a:gd name="T4" fmla="*/ 3 w 74"/>
                <a:gd name="T5" fmla="*/ 34 h 63"/>
                <a:gd name="T6" fmla="*/ 0 w 74"/>
                <a:gd name="T7" fmla="*/ 18 h 63"/>
                <a:gd name="T8" fmla="*/ 8 w 74"/>
                <a:gd name="T9" fmla="*/ 3 h 63"/>
                <a:gd name="T10" fmla="*/ 25 w 74"/>
                <a:gd name="T11" fmla="*/ 4 h 63"/>
                <a:gd name="T12" fmla="*/ 33 w 74"/>
                <a:gd name="T13" fmla="*/ 13 h 63"/>
                <a:gd name="T14" fmla="*/ 38 w 74"/>
                <a:gd name="T15" fmla="*/ 26 h 63"/>
                <a:gd name="T16" fmla="*/ 42 w 74"/>
                <a:gd name="T17" fmla="*/ 25 h 63"/>
                <a:gd name="T18" fmla="*/ 55 w 74"/>
                <a:gd name="T19" fmla="*/ 19 h 63"/>
                <a:gd name="T20" fmla="*/ 61 w 74"/>
                <a:gd name="T21" fmla="*/ 9 h 63"/>
                <a:gd name="T22" fmla="*/ 61 w 74"/>
                <a:gd name="T23" fmla="*/ 6 h 63"/>
                <a:gd name="T24" fmla="*/ 66 w 74"/>
                <a:gd name="T25" fmla="*/ 16 h 63"/>
                <a:gd name="T26" fmla="*/ 70 w 74"/>
                <a:gd name="T27" fmla="*/ 27 h 63"/>
                <a:gd name="T28" fmla="*/ 73 w 74"/>
                <a:gd name="T29" fmla="*/ 38 h 63"/>
                <a:gd name="T30" fmla="*/ 70 w 74"/>
                <a:gd name="T31" fmla="*/ 34 h 63"/>
                <a:gd name="T32" fmla="*/ 64 w 74"/>
                <a:gd name="T33" fmla="*/ 32 h 63"/>
                <a:gd name="T34" fmla="*/ 58 w 74"/>
                <a:gd name="T35" fmla="*/ 35 h 63"/>
                <a:gd name="T36" fmla="*/ 22 w 74"/>
                <a:gd name="T37" fmla="*/ 50 h 63"/>
                <a:gd name="T38" fmla="*/ 16 w 74"/>
                <a:gd name="T39" fmla="*/ 61 h 63"/>
                <a:gd name="T40" fmla="*/ 16 w 74"/>
                <a:gd name="T41" fmla="*/ 63 h 63"/>
                <a:gd name="T42" fmla="*/ 36 w 74"/>
                <a:gd name="T43" fmla="*/ 27 h 63"/>
                <a:gd name="T44" fmla="*/ 32 w 74"/>
                <a:gd name="T45" fmla="*/ 20 h 63"/>
                <a:gd name="T46" fmla="*/ 21 w 74"/>
                <a:gd name="T47" fmla="*/ 16 h 63"/>
                <a:gd name="T48" fmla="*/ 10 w 74"/>
                <a:gd name="T49" fmla="*/ 21 h 63"/>
                <a:gd name="T50" fmla="*/ 7 w 74"/>
                <a:gd name="T51" fmla="*/ 35 h 63"/>
                <a:gd name="T52" fmla="*/ 13 w 74"/>
                <a:gd name="T53" fmla="*/ 38 h 63"/>
                <a:gd name="T54" fmla="*/ 36 w 74"/>
                <a:gd name="T5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4" h="63">
                  <a:moveTo>
                    <a:pt x="16" y="63"/>
                  </a:moveTo>
                  <a:cubicBezTo>
                    <a:pt x="15" y="62"/>
                    <a:pt x="14" y="61"/>
                    <a:pt x="14" y="60"/>
                  </a:cubicBezTo>
                  <a:cubicBezTo>
                    <a:pt x="10" y="51"/>
                    <a:pt x="7" y="42"/>
                    <a:pt x="3" y="34"/>
                  </a:cubicBezTo>
                  <a:cubicBezTo>
                    <a:pt x="1" y="29"/>
                    <a:pt x="0" y="23"/>
                    <a:pt x="0" y="18"/>
                  </a:cubicBezTo>
                  <a:cubicBezTo>
                    <a:pt x="0" y="11"/>
                    <a:pt x="2" y="6"/>
                    <a:pt x="8" y="3"/>
                  </a:cubicBezTo>
                  <a:cubicBezTo>
                    <a:pt x="14" y="0"/>
                    <a:pt x="19" y="1"/>
                    <a:pt x="25" y="4"/>
                  </a:cubicBezTo>
                  <a:cubicBezTo>
                    <a:pt x="28" y="6"/>
                    <a:pt x="31" y="10"/>
                    <a:pt x="33" y="13"/>
                  </a:cubicBezTo>
                  <a:cubicBezTo>
                    <a:pt x="35" y="17"/>
                    <a:pt x="36" y="22"/>
                    <a:pt x="38" y="26"/>
                  </a:cubicBezTo>
                  <a:cubicBezTo>
                    <a:pt x="40" y="25"/>
                    <a:pt x="41" y="25"/>
                    <a:pt x="42" y="25"/>
                  </a:cubicBezTo>
                  <a:cubicBezTo>
                    <a:pt x="46" y="23"/>
                    <a:pt x="51" y="21"/>
                    <a:pt x="55" y="19"/>
                  </a:cubicBezTo>
                  <a:cubicBezTo>
                    <a:pt x="61" y="16"/>
                    <a:pt x="62" y="15"/>
                    <a:pt x="61" y="9"/>
                  </a:cubicBezTo>
                  <a:cubicBezTo>
                    <a:pt x="61" y="8"/>
                    <a:pt x="61" y="7"/>
                    <a:pt x="61" y="6"/>
                  </a:cubicBezTo>
                  <a:cubicBezTo>
                    <a:pt x="64" y="9"/>
                    <a:pt x="64" y="13"/>
                    <a:pt x="66" y="16"/>
                  </a:cubicBezTo>
                  <a:cubicBezTo>
                    <a:pt x="67" y="20"/>
                    <a:pt x="69" y="23"/>
                    <a:pt x="70" y="27"/>
                  </a:cubicBezTo>
                  <a:cubicBezTo>
                    <a:pt x="71" y="30"/>
                    <a:pt x="74" y="33"/>
                    <a:pt x="73" y="38"/>
                  </a:cubicBezTo>
                  <a:cubicBezTo>
                    <a:pt x="72" y="36"/>
                    <a:pt x="71" y="35"/>
                    <a:pt x="70" y="34"/>
                  </a:cubicBezTo>
                  <a:cubicBezTo>
                    <a:pt x="68" y="32"/>
                    <a:pt x="66" y="31"/>
                    <a:pt x="64" y="32"/>
                  </a:cubicBezTo>
                  <a:cubicBezTo>
                    <a:pt x="62" y="33"/>
                    <a:pt x="60" y="34"/>
                    <a:pt x="58" y="35"/>
                  </a:cubicBezTo>
                  <a:cubicBezTo>
                    <a:pt x="46" y="40"/>
                    <a:pt x="34" y="45"/>
                    <a:pt x="22" y="50"/>
                  </a:cubicBezTo>
                  <a:cubicBezTo>
                    <a:pt x="16" y="53"/>
                    <a:pt x="16" y="54"/>
                    <a:pt x="16" y="61"/>
                  </a:cubicBezTo>
                  <a:cubicBezTo>
                    <a:pt x="16" y="62"/>
                    <a:pt x="16" y="62"/>
                    <a:pt x="16" y="63"/>
                  </a:cubicBezTo>
                  <a:close/>
                  <a:moveTo>
                    <a:pt x="36" y="27"/>
                  </a:moveTo>
                  <a:cubicBezTo>
                    <a:pt x="34" y="25"/>
                    <a:pt x="34" y="22"/>
                    <a:pt x="32" y="20"/>
                  </a:cubicBezTo>
                  <a:cubicBezTo>
                    <a:pt x="29" y="16"/>
                    <a:pt x="25" y="14"/>
                    <a:pt x="21" y="16"/>
                  </a:cubicBezTo>
                  <a:cubicBezTo>
                    <a:pt x="17" y="17"/>
                    <a:pt x="13" y="19"/>
                    <a:pt x="10" y="21"/>
                  </a:cubicBezTo>
                  <a:cubicBezTo>
                    <a:pt x="5" y="24"/>
                    <a:pt x="4" y="30"/>
                    <a:pt x="7" y="35"/>
                  </a:cubicBezTo>
                  <a:cubicBezTo>
                    <a:pt x="9" y="38"/>
                    <a:pt x="10" y="39"/>
                    <a:pt x="13" y="38"/>
                  </a:cubicBezTo>
                  <a:cubicBezTo>
                    <a:pt x="20" y="34"/>
                    <a:pt x="28" y="31"/>
                    <a:pt x="36" y="2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48" name="Freeform 49">
              <a:extLst>
                <a:ext uri="{FF2B5EF4-FFF2-40B4-BE49-F238E27FC236}">
                  <a16:creationId xmlns:a16="http://schemas.microsoft.com/office/drawing/2014/main" id="{4444D1DB-26EE-7B60-3B4E-968296D00D47}"/>
                </a:ext>
              </a:extLst>
            </p:cNvPr>
            <p:cNvSpPr>
              <a:spLocks/>
            </p:cNvSpPr>
            <p:nvPr/>
          </p:nvSpPr>
          <p:spPr bwMode="auto">
            <a:xfrm>
              <a:off x="2868695" y="21353548"/>
              <a:ext cx="605598" cy="660652"/>
            </a:xfrm>
            <a:custGeom>
              <a:avLst/>
              <a:gdLst>
                <a:gd name="T0" fmla="*/ 0 w 87"/>
                <a:gd name="T1" fmla="*/ 51 h 95"/>
                <a:gd name="T2" fmla="*/ 6 w 87"/>
                <a:gd name="T3" fmla="*/ 43 h 95"/>
                <a:gd name="T4" fmla="*/ 22 w 87"/>
                <a:gd name="T5" fmla="*/ 36 h 95"/>
                <a:gd name="T6" fmla="*/ 59 w 87"/>
                <a:gd name="T7" fmla="*/ 36 h 95"/>
                <a:gd name="T8" fmla="*/ 64 w 87"/>
                <a:gd name="T9" fmla="*/ 36 h 95"/>
                <a:gd name="T10" fmla="*/ 62 w 87"/>
                <a:gd name="T11" fmla="*/ 33 h 95"/>
                <a:gd name="T12" fmla="*/ 44 w 87"/>
                <a:gd name="T13" fmla="*/ 18 h 95"/>
                <a:gd name="T14" fmla="*/ 30 w 87"/>
                <a:gd name="T15" fmla="*/ 16 h 95"/>
                <a:gd name="T16" fmla="*/ 29 w 87"/>
                <a:gd name="T17" fmla="*/ 16 h 95"/>
                <a:gd name="T18" fmla="*/ 42 w 87"/>
                <a:gd name="T19" fmla="*/ 0 h 95"/>
                <a:gd name="T20" fmla="*/ 42 w 87"/>
                <a:gd name="T21" fmla="*/ 3 h 95"/>
                <a:gd name="T22" fmla="*/ 44 w 87"/>
                <a:gd name="T23" fmla="*/ 13 h 95"/>
                <a:gd name="T24" fmla="*/ 74 w 87"/>
                <a:gd name="T25" fmla="*/ 38 h 95"/>
                <a:gd name="T26" fmla="*/ 87 w 87"/>
                <a:gd name="T27" fmla="*/ 50 h 95"/>
                <a:gd name="T28" fmla="*/ 83 w 87"/>
                <a:gd name="T29" fmla="*/ 52 h 95"/>
                <a:gd name="T30" fmla="*/ 77 w 87"/>
                <a:gd name="T31" fmla="*/ 52 h 95"/>
                <a:gd name="T32" fmla="*/ 25 w 87"/>
                <a:gd name="T33" fmla="*/ 51 h 95"/>
                <a:gd name="T34" fmla="*/ 19 w 87"/>
                <a:gd name="T35" fmla="*/ 51 h 95"/>
                <a:gd name="T36" fmla="*/ 22 w 87"/>
                <a:gd name="T37" fmla="*/ 55 h 95"/>
                <a:gd name="T38" fmla="*/ 47 w 87"/>
                <a:gd name="T39" fmla="*/ 77 h 95"/>
                <a:gd name="T40" fmla="*/ 61 w 87"/>
                <a:gd name="T41" fmla="*/ 78 h 95"/>
                <a:gd name="T42" fmla="*/ 61 w 87"/>
                <a:gd name="T43" fmla="*/ 77 h 95"/>
                <a:gd name="T44" fmla="*/ 48 w 87"/>
                <a:gd name="T45" fmla="*/ 95 h 95"/>
                <a:gd name="T46" fmla="*/ 49 w 87"/>
                <a:gd name="T47" fmla="*/ 91 h 95"/>
                <a:gd name="T48" fmla="*/ 47 w 87"/>
                <a:gd name="T49" fmla="*/ 82 h 95"/>
                <a:gd name="T50" fmla="*/ 30 w 87"/>
                <a:gd name="T51" fmla="*/ 67 h 95"/>
                <a:gd name="T52" fmla="*/ 15 w 87"/>
                <a:gd name="T53" fmla="*/ 54 h 95"/>
                <a:gd name="T54" fmla="*/ 7 w 87"/>
                <a:gd name="T55" fmla="*/ 51 h 95"/>
                <a:gd name="T56" fmla="*/ 1 w 87"/>
                <a:gd name="T57" fmla="*/ 52 h 95"/>
                <a:gd name="T58" fmla="*/ 0 w 87"/>
                <a:gd name="T59" fmla="*/ 5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7" h="95">
                  <a:moveTo>
                    <a:pt x="0" y="51"/>
                  </a:moveTo>
                  <a:cubicBezTo>
                    <a:pt x="2" y="49"/>
                    <a:pt x="5" y="46"/>
                    <a:pt x="6" y="43"/>
                  </a:cubicBezTo>
                  <a:cubicBezTo>
                    <a:pt x="10" y="37"/>
                    <a:pt x="15" y="35"/>
                    <a:pt x="22" y="36"/>
                  </a:cubicBezTo>
                  <a:cubicBezTo>
                    <a:pt x="34" y="36"/>
                    <a:pt x="47" y="36"/>
                    <a:pt x="59" y="36"/>
                  </a:cubicBezTo>
                  <a:cubicBezTo>
                    <a:pt x="61" y="36"/>
                    <a:pt x="62" y="36"/>
                    <a:pt x="64" y="36"/>
                  </a:cubicBezTo>
                  <a:cubicBezTo>
                    <a:pt x="63" y="35"/>
                    <a:pt x="63" y="34"/>
                    <a:pt x="62" y="33"/>
                  </a:cubicBezTo>
                  <a:cubicBezTo>
                    <a:pt x="56" y="28"/>
                    <a:pt x="50" y="23"/>
                    <a:pt x="44" y="18"/>
                  </a:cubicBezTo>
                  <a:cubicBezTo>
                    <a:pt x="38" y="12"/>
                    <a:pt x="37" y="12"/>
                    <a:pt x="30" y="16"/>
                  </a:cubicBezTo>
                  <a:cubicBezTo>
                    <a:pt x="30" y="17"/>
                    <a:pt x="30" y="16"/>
                    <a:pt x="29" y="16"/>
                  </a:cubicBezTo>
                  <a:cubicBezTo>
                    <a:pt x="30" y="13"/>
                    <a:pt x="38" y="3"/>
                    <a:pt x="42" y="0"/>
                  </a:cubicBezTo>
                  <a:cubicBezTo>
                    <a:pt x="42" y="2"/>
                    <a:pt x="42" y="2"/>
                    <a:pt x="42" y="3"/>
                  </a:cubicBezTo>
                  <a:cubicBezTo>
                    <a:pt x="40" y="7"/>
                    <a:pt x="41" y="10"/>
                    <a:pt x="44" y="13"/>
                  </a:cubicBezTo>
                  <a:cubicBezTo>
                    <a:pt x="54" y="21"/>
                    <a:pt x="64" y="30"/>
                    <a:pt x="74" y="38"/>
                  </a:cubicBezTo>
                  <a:cubicBezTo>
                    <a:pt x="78" y="42"/>
                    <a:pt x="82" y="46"/>
                    <a:pt x="87" y="50"/>
                  </a:cubicBezTo>
                  <a:cubicBezTo>
                    <a:pt x="85" y="51"/>
                    <a:pt x="84" y="52"/>
                    <a:pt x="83" y="52"/>
                  </a:cubicBezTo>
                  <a:cubicBezTo>
                    <a:pt x="81" y="52"/>
                    <a:pt x="79" y="52"/>
                    <a:pt x="77" y="52"/>
                  </a:cubicBezTo>
                  <a:cubicBezTo>
                    <a:pt x="60" y="52"/>
                    <a:pt x="42" y="52"/>
                    <a:pt x="25" y="51"/>
                  </a:cubicBezTo>
                  <a:cubicBezTo>
                    <a:pt x="23" y="51"/>
                    <a:pt x="22" y="51"/>
                    <a:pt x="19" y="51"/>
                  </a:cubicBezTo>
                  <a:cubicBezTo>
                    <a:pt x="20" y="53"/>
                    <a:pt x="21" y="54"/>
                    <a:pt x="22" y="55"/>
                  </a:cubicBezTo>
                  <a:cubicBezTo>
                    <a:pt x="30" y="62"/>
                    <a:pt x="39" y="69"/>
                    <a:pt x="47" y="77"/>
                  </a:cubicBezTo>
                  <a:cubicBezTo>
                    <a:pt x="51" y="81"/>
                    <a:pt x="55" y="83"/>
                    <a:pt x="61" y="78"/>
                  </a:cubicBezTo>
                  <a:cubicBezTo>
                    <a:pt x="61" y="77"/>
                    <a:pt x="61" y="77"/>
                    <a:pt x="61" y="77"/>
                  </a:cubicBezTo>
                  <a:cubicBezTo>
                    <a:pt x="61" y="80"/>
                    <a:pt x="52" y="92"/>
                    <a:pt x="48" y="95"/>
                  </a:cubicBezTo>
                  <a:cubicBezTo>
                    <a:pt x="48" y="93"/>
                    <a:pt x="48" y="92"/>
                    <a:pt x="49" y="91"/>
                  </a:cubicBezTo>
                  <a:cubicBezTo>
                    <a:pt x="51" y="87"/>
                    <a:pt x="50" y="85"/>
                    <a:pt x="47" y="82"/>
                  </a:cubicBezTo>
                  <a:cubicBezTo>
                    <a:pt x="41" y="77"/>
                    <a:pt x="35" y="72"/>
                    <a:pt x="30" y="67"/>
                  </a:cubicBezTo>
                  <a:cubicBezTo>
                    <a:pt x="25" y="62"/>
                    <a:pt x="20" y="58"/>
                    <a:pt x="15" y="54"/>
                  </a:cubicBezTo>
                  <a:cubicBezTo>
                    <a:pt x="12" y="51"/>
                    <a:pt x="10" y="51"/>
                    <a:pt x="7" y="51"/>
                  </a:cubicBezTo>
                  <a:cubicBezTo>
                    <a:pt x="5" y="52"/>
                    <a:pt x="3" y="52"/>
                    <a:pt x="1" y="52"/>
                  </a:cubicBezTo>
                  <a:cubicBezTo>
                    <a:pt x="0" y="52"/>
                    <a:pt x="0" y="52"/>
                    <a:pt x="0"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49" name="Freeform 50">
              <a:extLst>
                <a:ext uri="{FF2B5EF4-FFF2-40B4-BE49-F238E27FC236}">
                  <a16:creationId xmlns:a16="http://schemas.microsoft.com/office/drawing/2014/main" id="{B2EAEC1F-3E48-E227-085C-25BA127BCFC0}"/>
                </a:ext>
              </a:extLst>
            </p:cNvPr>
            <p:cNvSpPr>
              <a:spLocks noEditPoints="1"/>
            </p:cNvSpPr>
            <p:nvPr/>
          </p:nvSpPr>
          <p:spPr bwMode="auto">
            <a:xfrm>
              <a:off x="6423633" y="25797222"/>
              <a:ext cx="424705" cy="487624"/>
            </a:xfrm>
            <a:custGeom>
              <a:avLst/>
              <a:gdLst>
                <a:gd name="T0" fmla="*/ 36 w 61"/>
                <a:gd name="T1" fmla="*/ 26 h 70"/>
                <a:gd name="T2" fmla="*/ 46 w 61"/>
                <a:gd name="T3" fmla="*/ 29 h 70"/>
                <a:gd name="T4" fmla="*/ 60 w 61"/>
                <a:gd name="T5" fmla="*/ 45 h 70"/>
                <a:gd name="T6" fmla="*/ 55 w 61"/>
                <a:gd name="T7" fmla="*/ 59 h 70"/>
                <a:gd name="T8" fmla="*/ 34 w 61"/>
                <a:gd name="T9" fmla="*/ 69 h 70"/>
                <a:gd name="T10" fmla="*/ 21 w 61"/>
                <a:gd name="T11" fmla="*/ 62 h 70"/>
                <a:gd name="T12" fmla="*/ 21 w 61"/>
                <a:gd name="T13" fmla="*/ 46 h 70"/>
                <a:gd name="T14" fmla="*/ 26 w 61"/>
                <a:gd name="T15" fmla="*/ 39 h 70"/>
                <a:gd name="T16" fmla="*/ 17 w 61"/>
                <a:gd name="T17" fmla="*/ 37 h 70"/>
                <a:gd name="T18" fmla="*/ 11 w 61"/>
                <a:gd name="T19" fmla="*/ 8 h 70"/>
                <a:gd name="T20" fmla="*/ 28 w 61"/>
                <a:gd name="T21" fmla="*/ 0 h 70"/>
                <a:gd name="T22" fmla="*/ 42 w 61"/>
                <a:gd name="T23" fmla="*/ 7 h 70"/>
                <a:gd name="T24" fmla="*/ 40 w 61"/>
                <a:gd name="T25" fmla="*/ 21 h 70"/>
                <a:gd name="T26" fmla="*/ 36 w 61"/>
                <a:gd name="T27" fmla="*/ 26 h 70"/>
                <a:gd name="T28" fmla="*/ 29 w 61"/>
                <a:gd name="T29" fmla="*/ 40 h 70"/>
                <a:gd name="T30" fmla="*/ 28 w 61"/>
                <a:gd name="T31" fmla="*/ 48 h 70"/>
                <a:gd name="T32" fmla="*/ 37 w 61"/>
                <a:gd name="T33" fmla="*/ 63 h 70"/>
                <a:gd name="T34" fmla="*/ 46 w 61"/>
                <a:gd name="T35" fmla="*/ 64 h 70"/>
                <a:gd name="T36" fmla="*/ 50 w 61"/>
                <a:gd name="T37" fmla="*/ 55 h 70"/>
                <a:gd name="T38" fmla="*/ 41 w 61"/>
                <a:gd name="T39" fmla="*/ 43 h 70"/>
                <a:gd name="T40" fmla="*/ 29 w 61"/>
                <a:gd name="T41" fmla="*/ 40 h 70"/>
                <a:gd name="T42" fmla="*/ 33 w 61"/>
                <a:gd name="T43" fmla="*/ 26 h 70"/>
                <a:gd name="T44" fmla="*/ 28 w 61"/>
                <a:gd name="T45" fmla="*/ 7 h 70"/>
                <a:gd name="T46" fmla="*/ 22 w 61"/>
                <a:gd name="T47" fmla="*/ 5 h 70"/>
                <a:gd name="T48" fmla="*/ 14 w 61"/>
                <a:gd name="T49" fmla="*/ 10 h 70"/>
                <a:gd name="T50" fmla="*/ 16 w 61"/>
                <a:gd name="T51" fmla="*/ 19 h 70"/>
                <a:gd name="T52" fmla="*/ 33 w 61"/>
                <a:gd name="T53" fmla="*/ 26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 h="70">
                  <a:moveTo>
                    <a:pt x="36" y="26"/>
                  </a:moveTo>
                  <a:cubicBezTo>
                    <a:pt x="40" y="27"/>
                    <a:pt x="43" y="28"/>
                    <a:pt x="46" y="29"/>
                  </a:cubicBezTo>
                  <a:cubicBezTo>
                    <a:pt x="54" y="31"/>
                    <a:pt x="59" y="37"/>
                    <a:pt x="60" y="45"/>
                  </a:cubicBezTo>
                  <a:cubicBezTo>
                    <a:pt x="61" y="51"/>
                    <a:pt x="59" y="55"/>
                    <a:pt x="55" y="59"/>
                  </a:cubicBezTo>
                  <a:cubicBezTo>
                    <a:pt x="50" y="65"/>
                    <a:pt x="42" y="69"/>
                    <a:pt x="34" y="69"/>
                  </a:cubicBezTo>
                  <a:cubicBezTo>
                    <a:pt x="28" y="70"/>
                    <a:pt x="24" y="67"/>
                    <a:pt x="21" y="62"/>
                  </a:cubicBezTo>
                  <a:cubicBezTo>
                    <a:pt x="17" y="57"/>
                    <a:pt x="17" y="51"/>
                    <a:pt x="21" y="46"/>
                  </a:cubicBezTo>
                  <a:cubicBezTo>
                    <a:pt x="22" y="44"/>
                    <a:pt x="24" y="42"/>
                    <a:pt x="26" y="39"/>
                  </a:cubicBezTo>
                  <a:cubicBezTo>
                    <a:pt x="23" y="39"/>
                    <a:pt x="20" y="38"/>
                    <a:pt x="17" y="37"/>
                  </a:cubicBezTo>
                  <a:cubicBezTo>
                    <a:pt x="3" y="32"/>
                    <a:pt x="0" y="17"/>
                    <a:pt x="11" y="8"/>
                  </a:cubicBezTo>
                  <a:cubicBezTo>
                    <a:pt x="16" y="4"/>
                    <a:pt x="22" y="1"/>
                    <a:pt x="28" y="0"/>
                  </a:cubicBezTo>
                  <a:cubicBezTo>
                    <a:pt x="34" y="0"/>
                    <a:pt x="39" y="2"/>
                    <a:pt x="42" y="7"/>
                  </a:cubicBezTo>
                  <a:cubicBezTo>
                    <a:pt x="45" y="12"/>
                    <a:pt x="43" y="17"/>
                    <a:pt x="40" y="21"/>
                  </a:cubicBezTo>
                  <a:cubicBezTo>
                    <a:pt x="39" y="23"/>
                    <a:pt x="38" y="24"/>
                    <a:pt x="36" y="26"/>
                  </a:cubicBezTo>
                  <a:close/>
                  <a:moveTo>
                    <a:pt x="29" y="40"/>
                  </a:moveTo>
                  <a:cubicBezTo>
                    <a:pt x="29" y="43"/>
                    <a:pt x="28" y="46"/>
                    <a:pt x="28" y="48"/>
                  </a:cubicBezTo>
                  <a:cubicBezTo>
                    <a:pt x="29" y="54"/>
                    <a:pt x="32" y="59"/>
                    <a:pt x="37" y="63"/>
                  </a:cubicBezTo>
                  <a:cubicBezTo>
                    <a:pt x="40" y="65"/>
                    <a:pt x="43" y="66"/>
                    <a:pt x="46" y="64"/>
                  </a:cubicBezTo>
                  <a:cubicBezTo>
                    <a:pt x="50" y="62"/>
                    <a:pt x="51" y="58"/>
                    <a:pt x="50" y="55"/>
                  </a:cubicBezTo>
                  <a:cubicBezTo>
                    <a:pt x="49" y="49"/>
                    <a:pt x="46" y="45"/>
                    <a:pt x="41" y="43"/>
                  </a:cubicBezTo>
                  <a:cubicBezTo>
                    <a:pt x="37" y="41"/>
                    <a:pt x="34" y="41"/>
                    <a:pt x="29" y="40"/>
                  </a:cubicBezTo>
                  <a:close/>
                  <a:moveTo>
                    <a:pt x="33" y="26"/>
                  </a:moveTo>
                  <a:cubicBezTo>
                    <a:pt x="35" y="18"/>
                    <a:pt x="33" y="12"/>
                    <a:pt x="28" y="7"/>
                  </a:cubicBezTo>
                  <a:cubicBezTo>
                    <a:pt x="26" y="5"/>
                    <a:pt x="24" y="5"/>
                    <a:pt x="22" y="5"/>
                  </a:cubicBezTo>
                  <a:cubicBezTo>
                    <a:pt x="18" y="5"/>
                    <a:pt x="16" y="7"/>
                    <a:pt x="14" y="10"/>
                  </a:cubicBezTo>
                  <a:cubicBezTo>
                    <a:pt x="13" y="13"/>
                    <a:pt x="14" y="16"/>
                    <a:pt x="16" y="19"/>
                  </a:cubicBezTo>
                  <a:cubicBezTo>
                    <a:pt x="21" y="24"/>
                    <a:pt x="26" y="25"/>
                    <a:pt x="33" y="26"/>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50" name="Freeform 51">
              <a:extLst>
                <a:ext uri="{FF2B5EF4-FFF2-40B4-BE49-F238E27FC236}">
                  <a16:creationId xmlns:a16="http://schemas.microsoft.com/office/drawing/2014/main" id="{656491F0-B050-737A-572D-DA9B06394C53}"/>
                </a:ext>
              </a:extLst>
            </p:cNvPr>
            <p:cNvSpPr>
              <a:spLocks/>
            </p:cNvSpPr>
            <p:nvPr/>
          </p:nvSpPr>
          <p:spPr bwMode="auto">
            <a:xfrm>
              <a:off x="3442833" y="20803004"/>
              <a:ext cx="574138" cy="558409"/>
            </a:xfrm>
            <a:custGeom>
              <a:avLst/>
              <a:gdLst>
                <a:gd name="T0" fmla="*/ 44 w 82"/>
                <a:gd name="T1" fmla="*/ 0 h 80"/>
                <a:gd name="T2" fmla="*/ 57 w 82"/>
                <a:gd name="T3" fmla="*/ 19 h 80"/>
                <a:gd name="T4" fmla="*/ 53 w 82"/>
                <a:gd name="T5" fmla="*/ 18 h 80"/>
                <a:gd name="T6" fmla="*/ 38 w 82"/>
                <a:gd name="T7" fmla="*/ 14 h 80"/>
                <a:gd name="T8" fmla="*/ 21 w 82"/>
                <a:gd name="T9" fmla="*/ 35 h 80"/>
                <a:gd name="T10" fmla="*/ 44 w 82"/>
                <a:gd name="T11" fmla="*/ 68 h 80"/>
                <a:gd name="T12" fmla="*/ 67 w 82"/>
                <a:gd name="T13" fmla="*/ 66 h 80"/>
                <a:gd name="T14" fmla="*/ 68 w 82"/>
                <a:gd name="T15" fmla="*/ 56 h 80"/>
                <a:gd name="T16" fmla="*/ 62 w 82"/>
                <a:gd name="T17" fmla="*/ 48 h 80"/>
                <a:gd name="T18" fmla="*/ 53 w 82"/>
                <a:gd name="T19" fmla="*/ 46 h 80"/>
                <a:gd name="T20" fmla="*/ 50 w 82"/>
                <a:gd name="T21" fmla="*/ 47 h 80"/>
                <a:gd name="T22" fmla="*/ 58 w 82"/>
                <a:gd name="T23" fmla="*/ 40 h 80"/>
                <a:gd name="T24" fmla="*/ 67 w 82"/>
                <a:gd name="T25" fmla="*/ 33 h 80"/>
                <a:gd name="T26" fmla="*/ 75 w 82"/>
                <a:gd name="T27" fmla="*/ 27 h 80"/>
                <a:gd name="T28" fmla="*/ 76 w 82"/>
                <a:gd name="T29" fmla="*/ 28 h 80"/>
                <a:gd name="T30" fmla="*/ 75 w 82"/>
                <a:gd name="T31" fmla="*/ 29 h 80"/>
                <a:gd name="T32" fmla="*/ 75 w 82"/>
                <a:gd name="T33" fmla="*/ 40 h 80"/>
                <a:gd name="T34" fmla="*/ 82 w 82"/>
                <a:gd name="T35" fmla="*/ 50 h 80"/>
                <a:gd name="T36" fmla="*/ 82 w 82"/>
                <a:gd name="T37" fmla="*/ 52 h 80"/>
                <a:gd name="T38" fmla="*/ 49 w 82"/>
                <a:gd name="T39" fmla="*/ 78 h 80"/>
                <a:gd name="T40" fmla="*/ 31 w 82"/>
                <a:gd name="T41" fmla="*/ 76 h 80"/>
                <a:gd name="T42" fmla="*/ 24 w 82"/>
                <a:gd name="T43" fmla="*/ 15 h 80"/>
                <a:gd name="T44" fmla="*/ 36 w 82"/>
                <a:gd name="T45" fmla="*/ 10 h 80"/>
                <a:gd name="T46" fmla="*/ 39 w 82"/>
                <a:gd name="T47" fmla="*/ 9 h 80"/>
                <a:gd name="T48" fmla="*/ 44 w 82"/>
                <a:gd name="T49" fmla="*/ 2 h 80"/>
                <a:gd name="T50" fmla="*/ 44 w 82"/>
                <a:gd name="T51" fmla="*/ 1 h 80"/>
                <a:gd name="T52" fmla="*/ 44 w 82"/>
                <a:gd name="T5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2" h="80">
                  <a:moveTo>
                    <a:pt x="44" y="0"/>
                  </a:moveTo>
                  <a:cubicBezTo>
                    <a:pt x="47" y="2"/>
                    <a:pt x="56" y="14"/>
                    <a:pt x="57" y="19"/>
                  </a:cubicBezTo>
                  <a:cubicBezTo>
                    <a:pt x="56" y="20"/>
                    <a:pt x="55" y="18"/>
                    <a:pt x="53" y="18"/>
                  </a:cubicBezTo>
                  <a:cubicBezTo>
                    <a:pt x="48" y="15"/>
                    <a:pt x="43" y="14"/>
                    <a:pt x="38" y="14"/>
                  </a:cubicBezTo>
                  <a:cubicBezTo>
                    <a:pt x="26" y="14"/>
                    <a:pt x="18" y="23"/>
                    <a:pt x="21" y="35"/>
                  </a:cubicBezTo>
                  <a:cubicBezTo>
                    <a:pt x="25" y="48"/>
                    <a:pt x="33" y="60"/>
                    <a:pt x="44" y="68"/>
                  </a:cubicBezTo>
                  <a:cubicBezTo>
                    <a:pt x="52" y="74"/>
                    <a:pt x="60" y="73"/>
                    <a:pt x="67" y="66"/>
                  </a:cubicBezTo>
                  <a:cubicBezTo>
                    <a:pt x="70" y="63"/>
                    <a:pt x="71" y="60"/>
                    <a:pt x="68" y="56"/>
                  </a:cubicBezTo>
                  <a:cubicBezTo>
                    <a:pt x="66" y="54"/>
                    <a:pt x="64" y="51"/>
                    <a:pt x="62" y="48"/>
                  </a:cubicBezTo>
                  <a:cubicBezTo>
                    <a:pt x="59" y="44"/>
                    <a:pt x="58" y="44"/>
                    <a:pt x="53" y="46"/>
                  </a:cubicBezTo>
                  <a:cubicBezTo>
                    <a:pt x="52" y="47"/>
                    <a:pt x="51" y="47"/>
                    <a:pt x="50" y="47"/>
                  </a:cubicBezTo>
                  <a:cubicBezTo>
                    <a:pt x="52" y="44"/>
                    <a:pt x="55" y="42"/>
                    <a:pt x="58" y="40"/>
                  </a:cubicBezTo>
                  <a:cubicBezTo>
                    <a:pt x="61" y="38"/>
                    <a:pt x="64" y="35"/>
                    <a:pt x="67" y="33"/>
                  </a:cubicBezTo>
                  <a:cubicBezTo>
                    <a:pt x="70" y="31"/>
                    <a:pt x="72" y="29"/>
                    <a:pt x="75" y="27"/>
                  </a:cubicBezTo>
                  <a:cubicBezTo>
                    <a:pt x="76" y="27"/>
                    <a:pt x="76" y="27"/>
                    <a:pt x="76" y="28"/>
                  </a:cubicBezTo>
                  <a:cubicBezTo>
                    <a:pt x="76" y="28"/>
                    <a:pt x="75" y="29"/>
                    <a:pt x="75" y="29"/>
                  </a:cubicBezTo>
                  <a:cubicBezTo>
                    <a:pt x="72" y="34"/>
                    <a:pt x="71" y="36"/>
                    <a:pt x="75" y="40"/>
                  </a:cubicBezTo>
                  <a:cubicBezTo>
                    <a:pt x="77" y="44"/>
                    <a:pt x="80" y="47"/>
                    <a:pt x="82" y="50"/>
                  </a:cubicBezTo>
                  <a:cubicBezTo>
                    <a:pt x="82" y="51"/>
                    <a:pt x="82" y="51"/>
                    <a:pt x="82" y="52"/>
                  </a:cubicBezTo>
                  <a:cubicBezTo>
                    <a:pt x="74" y="64"/>
                    <a:pt x="64" y="74"/>
                    <a:pt x="49" y="78"/>
                  </a:cubicBezTo>
                  <a:cubicBezTo>
                    <a:pt x="43" y="80"/>
                    <a:pt x="37" y="79"/>
                    <a:pt x="31" y="76"/>
                  </a:cubicBezTo>
                  <a:cubicBezTo>
                    <a:pt x="11" y="66"/>
                    <a:pt x="0" y="35"/>
                    <a:pt x="24" y="15"/>
                  </a:cubicBezTo>
                  <a:cubicBezTo>
                    <a:pt x="27" y="13"/>
                    <a:pt x="32" y="12"/>
                    <a:pt x="36" y="10"/>
                  </a:cubicBezTo>
                  <a:cubicBezTo>
                    <a:pt x="37" y="9"/>
                    <a:pt x="38" y="9"/>
                    <a:pt x="39" y="9"/>
                  </a:cubicBezTo>
                  <a:cubicBezTo>
                    <a:pt x="44" y="7"/>
                    <a:pt x="44" y="7"/>
                    <a:pt x="44" y="2"/>
                  </a:cubicBezTo>
                  <a:cubicBezTo>
                    <a:pt x="44" y="2"/>
                    <a:pt x="44" y="2"/>
                    <a:pt x="44" y="1"/>
                  </a:cubicBezTo>
                  <a:cubicBezTo>
                    <a:pt x="44" y="1"/>
                    <a:pt x="44" y="1"/>
                    <a:pt x="44" y="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51" name="Freeform 52">
              <a:extLst>
                <a:ext uri="{FF2B5EF4-FFF2-40B4-BE49-F238E27FC236}">
                  <a16:creationId xmlns:a16="http://schemas.microsoft.com/office/drawing/2014/main" id="{73F7B405-E6B5-F4F9-B8D4-40DC31146564}"/>
                </a:ext>
              </a:extLst>
            </p:cNvPr>
            <p:cNvSpPr>
              <a:spLocks/>
            </p:cNvSpPr>
            <p:nvPr/>
          </p:nvSpPr>
          <p:spPr bwMode="auto">
            <a:xfrm>
              <a:off x="5141653" y="20291785"/>
              <a:ext cx="456165" cy="495489"/>
            </a:xfrm>
            <a:custGeom>
              <a:avLst/>
              <a:gdLst>
                <a:gd name="T0" fmla="*/ 58 w 65"/>
                <a:gd name="T1" fmla="*/ 69 h 70"/>
                <a:gd name="T2" fmla="*/ 53 w 65"/>
                <a:gd name="T3" fmla="*/ 66 h 70"/>
                <a:gd name="T4" fmla="*/ 25 w 65"/>
                <a:gd name="T5" fmla="*/ 31 h 70"/>
                <a:gd name="T6" fmla="*/ 13 w 65"/>
                <a:gd name="T7" fmla="*/ 17 h 70"/>
                <a:gd name="T8" fmla="*/ 12 w 65"/>
                <a:gd name="T9" fmla="*/ 21 h 70"/>
                <a:gd name="T10" fmla="*/ 12 w 65"/>
                <a:gd name="T11" fmla="*/ 56 h 70"/>
                <a:gd name="T12" fmla="*/ 20 w 65"/>
                <a:gd name="T13" fmla="*/ 66 h 70"/>
                <a:gd name="T14" fmla="*/ 21 w 65"/>
                <a:gd name="T15" fmla="*/ 68 h 70"/>
                <a:gd name="T16" fmla="*/ 0 w 65"/>
                <a:gd name="T17" fmla="*/ 68 h 70"/>
                <a:gd name="T18" fmla="*/ 3 w 65"/>
                <a:gd name="T19" fmla="*/ 66 h 70"/>
                <a:gd name="T20" fmla="*/ 9 w 65"/>
                <a:gd name="T21" fmla="*/ 58 h 70"/>
                <a:gd name="T22" fmla="*/ 9 w 65"/>
                <a:gd name="T23" fmla="*/ 14 h 70"/>
                <a:gd name="T24" fmla="*/ 6 w 65"/>
                <a:gd name="T25" fmla="*/ 8 h 70"/>
                <a:gd name="T26" fmla="*/ 0 w 65"/>
                <a:gd name="T27" fmla="*/ 2 h 70"/>
                <a:gd name="T28" fmla="*/ 10 w 65"/>
                <a:gd name="T29" fmla="*/ 1 h 70"/>
                <a:gd name="T30" fmla="*/ 27 w 65"/>
                <a:gd name="T31" fmla="*/ 9 h 70"/>
                <a:gd name="T32" fmla="*/ 50 w 65"/>
                <a:gd name="T33" fmla="*/ 39 h 70"/>
                <a:gd name="T34" fmla="*/ 54 w 65"/>
                <a:gd name="T35" fmla="*/ 42 h 70"/>
                <a:gd name="T36" fmla="*/ 54 w 65"/>
                <a:gd name="T37" fmla="*/ 38 h 70"/>
                <a:gd name="T38" fmla="*/ 54 w 65"/>
                <a:gd name="T39" fmla="*/ 15 h 70"/>
                <a:gd name="T40" fmla="*/ 46 w 65"/>
                <a:gd name="T41" fmla="*/ 3 h 70"/>
                <a:gd name="T42" fmla="*/ 45 w 65"/>
                <a:gd name="T43" fmla="*/ 3 h 70"/>
                <a:gd name="T44" fmla="*/ 65 w 65"/>
                <a:gd name="T45" fmla="*/ 2 h 70"/>
                <a:gd name="T46" fmla="*/ 63 w 65"/>
                <a:gd name="T47" fmla="*/ 4 h 70"/>
                <a:gd name="T48" fmla="*/ 58 w 65"/>
                <a:gd name="T49" fmla="*/ 12 h 70"/>
                <a:gd name="T50" fmla="*/ 58 w 65"/>
                <a:gd name="T51" fmla="*/ 26 h 70"/>
                <a:gd name="T52" fmla="*/ 58 w 65"/>
                <a:gd name="T53" fmla="*/ 64 h 70"/>
                <a:gd name="T54" fmla="*/ 58 w 65"/>
                <a:gd name="T55" fmla="*/ 69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5" h="70">
                  <a:moveTo>
                    <a:pt x="58" y="69"/>
                  </a:moveTo>
                  <a:cubicBezTo>
                    <a:pt x="54" y="70"/>
                    <a:pt x="54" y="68"/>
                    <a:pt x="53" y="66"/>
                  </a:cubicBezTo>
                  <a:cubicBezTo>
                    <a:pt x="43" y="55"/>
                    <a:pt x="34" y="43"/>
                    <a:pt x="25" y="31"/>
                  </a:cubicBezTo>
                  <a:cubicBezTo>
                    <a:pt x="21" y="27"/>
                    <a:pt x="17" y="22"/>
                    <a:pt x="13" y="17"/>
                  </a:cubicBezTo>
                  <a:cubicBezTo>
                    <a:pt x="13" y="19"/>
                    <a:pt x="12" y="20"/>
                    <a:pt x="12" y="21"/>
                  </a:cubicBezTo>
                  <a:cubicBezTo>
                    <a:pt x="12" y="33"/>
                    <a:pt x="12" y="44"/>
                    <a:pt x="12" y="56"/>
                  </a:cubicBezTo>
                  <a:cubicBezTo>
                    <a:pt x="12" y="63"/>
                    <a:pt x="13" y="64"/>
                    <a:pt x="20" y="66"/>
                  </a:cubicBezTo>
                  <a:cubicBezTo>
                    <a:pt x="20" y="67"/>
                    <a:pt x="21" y="67"/>
                    <a:pt x="21" y="68"/>
                  </a:cubicBezTo>
                  <a:cubicBezTo>
                    <a:pt x="18" y="69"/>
                    <a:pt x="5" y="69"/>
                    <a:pt x="0" y="68"/>
                  </a:cubicBezTo>
                  <a:cubicBezTo>
                    <a:pt x="1" y="67"/>
                    <a:pt x="2" y="66"/>
                    <a:pt x="3" y="66"/>
                  </a:cubicBezTo>
                  <a:cubicBezTo>
                    <a:pt x="7" y="65"/>
                    <a:pt x="9" y="63"/>
                    <a:pt x="9" y="58"/>
                  </a:cubicBezTo>
                  <a:cubicBezTo>
                    <a:pt x="9" y="44"/>
                    <a:pt x="9" y="29"/>
                    <a:pt x="9" y="14"/>
                  </a:cubicBezTo>
                  <a:cubicBezTo>
                    <a:pt x="9" y="11"/>
                    <a:pt x="7" y="9"/>
                    <a:pt x="6" y="8"/>
                  </a:cubicBezTo>
                  <a:cubicBezTo>
                    <a:pt x="4" y="6"/>
                    <a:pt x="2" y="4"/>
                    <a:pt x="0" y="2"/>
                  </a:cubicBezTo>
                  <a:cubicBezTo>
                    <a:pt x="4" y="1"/>
                    <a:pt x="7" y="2"/>
                    <a:pt x="10" y="1"/>
                  </a:cubicBezTo>
                  <a:cubicBezTo>
                    <a:pt x="18" y="0"/>
                    <a:pt x="22" y="3"/>
                    <a:pt x="27" y="9"/>
                  </a:cubicBezTo>
                  <a:cubicBezTo>
                    <a:pt x="34" y="19"/>
                    <a:pt x="42" y="29"/>
                    <a:pt x="50" y="39"/>
                  </a:cubicBezTo>
                  <a:cubicBezTo>
                    <a:pt x="51" y="40"/>
                    <a:pt x="52" y="41"/>
                    <a:pt x="54" y="42"/>
                  </a:cubicBezTo>
                  <a:cubicBezTo>
                    <a:pt x="54" y="41"/>
                    <a:pt x="54" y="39"/>
                    <a:pt x="54" y="38"/>
                  </a:cubicBezTo>
                  <a:cubicBezTo>
                    <a:pt x="54" y="30"/>
                    <a:pt x="54" y="23"/>
                    <a:pt x="54" y="15"/>
                  </a:cubicBezTo>
                  <a:cubicBezTo>
                    <a:pt x="54" y="9"/>
                    <a:pt x="53" y="4"/>
                    <a:pt x="46" y="3"/>
                  </a:cubicBezTo>
                  <a:cubicBezTo>
                    <a:pt x="46" y="3"/>
                    <a:pt x="45" y="3"/>
                    <a:pt x="45" y="3"/>
                  </a:cubicBezTo>
                  <a:cubicBezTo>
                    <a:pt x="48" y="1"/>
                    <a:pt x="61" y="1"/>
                    <a:pt x="65" y="2"/>
                  </a:cubicBezTo>
                  <a:cubicBezTo>
                    <a:pt x="64" y="3"/>
                    <a:pt x="64" y="3"/>
                    <a:pt x="63" y="4"/>
                  </a:cubicBezTo>
                  <a:cubicBezTo>
                    <a:pt x="59" y="5"/>
                    <a:pt x="57" y="8"/>
                    <a:pt x="58" y="12"/>
                  </a:cubicBezTo>
                  <a:cubicBezTo>
                    <a:pt x="58" y="17"/>
                    <a:pt x="58" y="22"/>
                    <a:pt x="58" y="26"/>
                  </a:cubicBezTo>
                  <a:cubicBezTo>
                    <a:pt x="58" y="39"/>
                    <a:pt x="58" y="51"/>
                    <a:pt x="58" y="64"/>
                  </a:cubicBezTo>
                  <a:cubicBezTo>
                    <a:pt x="58" y="66"/>
                    <a:pt x="58" y="67"/>
                    <a:pt x="58" y="69"/>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52" name="Freeform 53">
              <a:extLst>
                <a:ext uri="{FF2B5EF4-FFF2-40B4-BE49-F238E27FC236}">
                  <a16:creationId xmlns:a16="http://schemas.microsoft.com/office/drawing/2014/main" id="{BFEC9682-F9D5-7392-0EAA-02351497FDBA}"/>
                </a:ext>
              </a:extLst>
            </p:cNvPr>
            <p:cNvSpPr>
              <a:spLocks noEditPoints="1"/>
            </p:cNvSpPr>
            <p:nvPr/>
          </p:nvSpPr>
          <p:spPr bwMode="auto">
            <a:xfrm>
              <a:off x="5700062" y="26009575"/>
              <a:ext cx="353921" cy="503354"/>
            </a:xfrm>
            <a:custGeom>
              <a:avLst/>
              <a:gdLst>
                <a:gd name="T0" fmla="*/ 9 w 50"/>
                <a:gd name="T1" fmla="*/ 71 h 71"/>
                <a:gd name="T2" fmla="*/ 31 w 50"/>
                <a:gd name="T3" fmla="*/ 41 h 71"/>
                <a:gd name="T4" fmla="*/ 23 w 50"/>
                <a:gd name="T5" fmla="*/ 44 h 71"/>
                <a:gd name="T6" fmla="*/ 3 w 50"/>
                <a:gd name="T7" fmla="*/ 33 h 71"/>
                <a:gd name="T8" fmla="*/ 3 w 50"/>
                <a:gd name="T9" fmla="*/ 13 h 71"/>
                <a:gd name="T10" fmla="*/ 21 w 50"/>
                <a:gd name="T11" fmla="*/ 1 h 71"/>
                <a:gd name="T12" fmla="*/ 41 w 50"/>
                <a:gd name="T13" fmla="*/ 11 h 71"/>
                <a:gd name="T14" fmla="*/ 34 w 50"/>
                <a:gd name="T15" fmla="*/ 59 h 71"/>
                <a:gd name="T16" fmla="*/ 9 w 50"/>
                <a:gd name="T17" fmla="*/ 71 h 71"/>
                <a:gd name="T18" fmla="*/ 31 w 50"/>
                <a:gd name="T19" fmla="*/ 32 h 71"/>
                <a:gd name="T20" fmla="*/ 32 w 50"/>
                <a:gd name="T21" fmla="*/ 32 h 71"/>
                <a:gd name="T22" fmla="*/ 28 w 50"/>
                <a:gd name="T23" fmla="*/ 12 h 71"/>
                <a:gd name="T24" fmla="*/ 25 w 50"/>
                <a:gd name="T25" fmla="*/ 6 h 71"/>
                <a:gd name="T26" fmla="*/ 19 w 50"/>
                <a:gd name="T27" fmla="*/ 3 h 71"/>
                <a:gd name="T28" fmla="*/ 15 w 50"/>
                <a:gd name="T29" fmla="*/ 8 h 71"/>
                <a:gd name="T30" fmla="*/ 14 w 50"/>
                <a:gd name="T31" fmla="*/ 10 h 71"/>
                <a:gd name="T32" fmla="*/ 18 w 50"/>
                <a:gd name="T33" fmla="*/ 32 h 71"/>
                <a:gd name="T34" fmla="*/ 21 w 50"/>
                <a:gd name="T35" fmla="*/ 37 h 71"/>
                <a:gd name="T36" fmla="*/ 29 w 50"/>
                <a:gd name="T37" fmla="*/ 39 h 71"/>
                <a:gd name="T38" fmla="*/ 31 w 50"/>
                <a:gd name="T39" fmla="*/ 33 h 71"/>
                <a:gd name="T40" fmla="*/ 31 w 50"/>
                <a:gd name="T41" fmla="*/ 3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71">
                  <a:moveTo>
                    <a:pt x="9" y="71"/>
                  </a:moveTo>
                  <a:cubicBezTo>
                    <a:pt x="22" y="66"/>
                    <a:pt x="29" y="55"/>
                    <a:pt x="31" y="41"/>
                  </a:cubicBezTo>
                  <a:cubicBezTo>
                    <a:pt x="28" y="42"/>
                    <a:pt x="26" y="43"/>
                    <a:pt x="23" y="44"/>
                  </a:cubicBezTo>
                  <a:cubicBezTo>
                    <a:pt x="14" y="46"/>
                    <a:pt x="7" y="42"/>
                    <a:pt x="3" y="33"/>
                  </a:cubicBezTo>
                  <a:cubicBezTo>
                    <a:pt x="0" y="26"/>
                    <a:pt x="1" y="19"/>
                    <a:pt x="3" y="13"/>
                  </a:cubicBezTo>
                  <a:cubicBezTo>
                    <a:pt x="7" y="5"/>
                    <a:pt x="13" y="1"/>
                    <a:pt x="21" y="1"/>
                  </a:cubicBezTo>
                  <a:cubicBezTo>
                    <a:pt x="29" y="0"/>
                    <a:pt x="36" y="3"/>
                    <a:pt x="41" y="11"/>
                  </a:cubicBezTo>
                  <a:cubicBezTo>
                    <a:pt x="50" y="26"/>
                    <a:pt x="47" y="47"/>
                    <a:pt x="34" y="59"/>
                  </a:cubicBezTo>
                  <a:cubicBezTo>
                    <a:pt x="28" y="65"/>
                    <a:pt x="17" y="70"/>
                    <a:pt x="9" y="71"/>
                  </a:cubicBezTo>
                  <a:close/>
                  <a:moveTo>
                    <a:pt x="31" y="32"/>
                  </a:moveTo>
                  <a:cubicBezTo>
                    <a:pt x="31" y="32"/>
                    <a:pt x="31" y="32"/>
                    <a:pt x="32" y="32"/>
                  </a:cubicBezTo>
                  <a:cubicBezTo>
                    <a:pt x="30" y="25"/>
                    <a:pt x="29" y="19"/>
                    <a:pt x="28" y="12"/>
                  </a:cubicBezTo>
                  <a:cubicBezTo>
                    <a:pt x="27" y="10"/>
                    <a:pt x="26" y="8"/>
                    <a:pt x="25" y="6"/>
                  </a:cubicBezTo>
                  <a:cubicBezTo>
                    <a:pt x="24" y="4"/>
                    <a:pt x="22" y="3"/>
                    <a:pt x="19" y="3"/>
                  </a:cubicBezTo>
                  <a:cubicBezTo>
                    <a:pt x="17" y="4"/>
                    <a:pt x="15" y="5"/>
                    <a:pt x="15" y="8"/>
                  </a:cubicBezTo>
                  <a:cubicBezTo>
                    <a:pt x="15" y="9"/>
                    <a:pt x="14" y="10"/>
                    <a:pt x="14" y="10"/>
                  </a:cubicBezTo>
                  <a:cubicBezTo>
                    <a:pt x="15" y="18"/>
                    <a:pt x="16" y="25"/>
                    <a:pt x="18" y="32"/>
                  </a:cubicBezTo>
                  <a:cubicBezTo>
                    <a:pt x="19" y="34"/>
                    <a:pt x="20" y="35"/>
                    <a:pt x="21" y="37"/>
                  </a:cubicBezTo>
                  <a:cubicBezTo>
                    <a:pt x="23" y="39"/>
                    <a:pt x="25" y="39"/>
                    <a:pt x="29" y="39"/>
                  </a:cubicBezTo>
                  <a:cubicBezTo>
                    <a:pt x="32" y="38"/>
                    <a:pt x="31" y="35"/>
                    <a:pt x="31" y="33"/>
                  </a:cubicBezTo>
                  <a:cubicBezTo>
                    <a:pt x="31" y="33"/>
                    <a:pt x="31" y="32"/>
                    <a:pt x="31"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53" name="Freeform 54">
              <a:extLst>
                <a:ext uri="{FF2B5EF4-FFF2-40B4-BE49-F238E27FC236}">
                  <a16:creationId xmlns:a16="http://schemas.microsoft.com/office/drawing/2014/main" id="{E4EAA034-A409-40D9-CE3C-A85DF8E6C9BF}"/>
                </a:ext>
              </a:extLst>
            </p:cNvPr>
            <p:cNvSpPr>
              <a:spLocks/>
            </p:cNvSpPr>
            <p:nvPr/>
          </p:nvSpPr>
          <p:spPr bwMode="auto">
            <a:xfrm>
              <a:off x="4323703" y="20386164"/>
              <a:ext cx="471894" cy="534814"/>
            </a:xfrm>
            <a:custGeom>
              <a:avLst/>
              <a:gdLst>
                <a:gd name="T0" fmla="*/ 42 w 68"/>
                <a:gd name="T1" fmla="*/ 7 h 77"/>
                <a:gd name="T2" fmla="*/ 62 w 68"/>
                <a:gd name="T3" fmla="*/ 0 h 77"/>
                <a:gd name="T4" fmla="*/ 60 w 68"/>
                <a:gd name="T5" fmla="*/ 3 h 77"/>
                <a:gd name="T6" fmla="*/ 57 w 68"/>
                <a:gd name="T7" fmla="*/ 12 h 77"/>
                <a:gd name="T8" fmla="*/ 65 w 68"/>
                <a:gd name="T9" fmla="*/ 40 h 77"/>
                <a:gd name="T10" fmla="*/ 67 w 68"/>
                <a:gd name="T11" fmla="*/ 55 h 77"/>
                <a:gd name="T12" fmla="*/ 62 w 68"/>
                <a:gd name="T13" fmla="*/ 68 h 77"/>
                <a:gd name="T14" fmla="*/ 34 w 68"/>
                <a:gd name="T15" fmla="*/ 76 h 77"/>
                <a:gd name="T16" fmla="*/ 21 w 68"/>
                <a:gd name="T17" fmla="*/ 66 h 77"/>
                <a:gd name="T18" fmla="*/ 19 w 68"/>
                <a:gd name="T19" fmla="*/ 60 h 77"/>
                <a:gd name="T20" fmla="*/ 10 w 68"/>
                <a:gd name="T21" fmla="*/ 27 h 77"/>
                <a:gd name="T22" fmla="*/ 9 w 68"/>
                <a:gd name="T23" fmla="*/ 25 h 77"/>
                <a:gd name="T24" fmla="*/ 2 w 68"/>
                <a:gd name="T25" fmla="*/ 20 h 77"/>
                <a:gd name="T26" fmla="*/ 0 w 68"/>
                <a:gd name="T27" fmla="*/ 19 h 77"/>
                <a:gd name="T28" fmla="*/ 27 w 68"/>
                <a:gd name="T29" fmla="*/ 10 h 77"/>
                <a:gd name="T30" fmla="*/ 30 w 68"/>
                <a:gd name="T31" fmla="*/ 10 h 77"/>
                <a:gd name="T32" fmla="*/ 30 w 68"/>
                <a:gd name="T33" fmla="*/ 11 h 77"/>
                <a:gd name="T34" fmla="*/ 27 w 68"/>
                <a:gd name="T35" fmla="*/ 12 h 77"/>
                <a:gd name="T36" fmla="*/ 24 w 68"/>
                <a:gd name="T37" fmla="*/ 20 h 77"/>
                <a:gd name="T38" fmla="*/ 34 w 68"/>
                <a:gd name="T39" fmla="*/ 59 h 77"/>
                <a:gd name="T40" fmla="*/ 35 w 68"/>
                <a:gd name="T41" fmla="*/ 61 h 77"/>
                <a:gd name="T42" fmla="*/ 50 w 68"/>
                <a:gd name="T43" fmla="*/ 70 h 77"/>
                <a:gd name="T44" fmla="*/ 64 w 68"/>
                <a:gd name="T45" fmla="*/ 55 h 77"/>
                <a:gd name="T46" fmla="*/ 63 w 68"/>
                <a:gd name="T47" fmla="*/ 45 h 77"/>
                <a:gd name="T48" fmla="*/ 54 w 68"/>
                <a:gd name="T49" fmla="*/ 15 h 77"/>
                <a:gd name="T50" fmla="*/ 44 w 68"/>
                <a:gd name="T51" fmla="*/ 7 h 77"/>
                <a:gd name="T52" fmla="*/ 42 w 68"/>
                <a:gd name="T53" fmla="*/ 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8" h="77">
                  <a:moveTo>
                    <a:pt x="42" y="7"/>
                  </a:moveTo>
                  <a:cubicBezTo>
                    <a:pt x="45" y="4"/>
                    <a:pt x="57" y="1"/>
                    <a:pt x="62" y="0"/>
                  </a:cubicBezTo>
                  <a:cubicBezTo>
                    <a:pt x="61" y="1"/>
                    <a:pt x="61" y="2"/>
                    <a:pt x="60" y="3"/>
                  </a:cubicBezTo>
                  <a:cubicBezTo>
                    <a:pt x="57" y="5"/>
                    <a:pt x="56" y="8"/>
                    <a:pt x="57" y="12"/>
                  </a:cubicBezTo>
                  <a:cubicBezTo>
                    <a:pt x="60" y="21"/>
                    <a:pt x="63" y="31"/>
                    <a:pt x="65" y="40"/>
                  </a:cubicBezTo>
                  <a:cubicBezTo>
                    <a:pt x="66" y="45"/>
                    <a:pt x="67" y="50"/>
                    <a:pt x="67" y="55"/>
                  </a:cubicBezTo>
                  <a:cubicBezTo>
                    <a:pt x="68" y="61"/>
                    <a:pt x="66" y="65"/>
                    <a:pt x="62" y="68"/>
                  </a:cubicBezTo>
                  <a:cubicBezTo>
                    <a:pt x="54" y="74"/>
                    <a:pt x="44" y="77"/>
                    <a:pt x="34" y="76"/>
                  </a:cubicBezTo>
                  <a:cubicBezTo>
                    <a:pt x="28" y="75"/>
                    <a:pt x="24" y="72"/>
                    <a:pt x="21" y="66"/>
                  </a:cubicBezTo>
                  <a:cubicBezTo>
                    <a:pt x="20" y="64"/>
                    <a:pt x="19" y="62"/>
                    <a:pt x="19" y="60"/>
                  </a:cubicBezTo>
                  <a:cubicBezTo>
                    <a:pt x="16" y="49"/>
                    <a:pt x="13" y="38"/>
                    <a:pt x="10" y="27"/>
                  </a:cubicBezTo>
                  <a:cubicBezTo>
                    <a:pt x="10" y="27"/>
                    <a:pt x="9" y="26"/>
                    <a:pt x="9" y="25"/>
                  </a:cubicBezTo>
                  <a:cubicBezTo>
                    <a:pt x="8" y="22"/>
                    <a:pt x="6" y="20"/>
                    <a:pt x="2" y="20"/>
                  </a:cubicBezTo>
                  <a:cubicBezTo>
                    <a:pt x="1" y="20"/>
                    <a:pt x="1" y="20"/>
                    <a:pt x="0" y="19"/>
                  </a:cubicBezTo>
                  <a:cubicBezTo>
                    <a:pt x="8" y="15"/>
                    <a:pt x="18" y="13"/>
                    <a:pt x="27" y="10"/>
                  </a:cubicBezTo>
                  <a:cubicBezTo>
                    <a:pt x="28" y="10"/>
                    <a:pt x="29" y="10"/>
                    <a:pt x="30" y="10"/>
                  </a:cubicBezTo>
                  <a:cubicBezTo>
                    <a:pt x="30" y="10"/>
                    <a:pt x="30" y="10"/>
                    <a:pt x="30" y="11"/>
                  </a:cubicBezTo>
                  <a:cubicBezTo>
                    <a:pt x="29" y="11"/>
                    <a:pt x="28" y="12"/>
                    <a:pt x="27" y="12"/>
                  </a:cubicBezTo>
                  <a:cubicBezTo>
                    <a:pt x="24" y="14"/>
                    <a:pt x="23" y="16"/>
                    <a:pt x="24" y="20"/>
                  </a:cubicBezTo>
                  <a:cubicBezTo>
                    <a:pt x="27" y="33"/>
                    <a:pt x="31" y="46"/>
                    <a:pt x="34" y="59"/>
                  </a:cubicBezTo>
                  <a:cubicBezTo>
                    <a:pt x="35" y="60"/>
                    <a:pt x="35" y="60"/>
                    <a:pt x="35" y="61"/>
                  </a:cubicBezTo>
                  <a:cubicBezTo>
                    <a:pt x="38" y="68"/>
                    <a:pt x="43" y="71"/>
                    <a:pt x="50" y="70"/>
                  </a:cubicBezTo>
                  <a:cubicBezTo>
                    <a:pt x="59" y="68"/>
                    <a:pt x="64" y="63"/>
                    <a:pt x="64" y="55"/>
                  </a:cubicBezTo>
                  <a:cubicBezTo>
                    <a:pt x="64" y="51"/>
                    <a:pt x="63" y="48"/>
                    <a:pt x="63" y="45"/>
                  </a:cubicBezTo>
                  <a:cubicBezTo>
                    <a:pt x="60" y="35"/>
                    <a:pt x="57" y="25"/>
                    <a:pt x="54" y="15"/>
                  </a:cubicBezTo>
                  <a:cubicBezTo>
                    <a:pt x="52" y="8"/>
                    <a:pt x="51" y="7"/>
                    <a:pt x="44" y="7"/>
                  </a:cubicBezTo>
                  <a:cubicBezTo>
                    <a:pt x="43" y="7"/>
                    <a:pt x="43" y="7"/>
                    <a:pt x="42" y="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54" name="Freeform 55">
              <a:extLst>
                <a:ext uri="{FF2B5EF4-FFF2-40B4-BE49-F238E27FC236}">
                  <a16:creationId xmlns:a16="http://schemas.microsoft.com/office/drawing/2014/main" id="{66FAEEAD-B2E7-689E-C0D3-B6B971B24EC3}"/>
                </a:ext>
              </a:extLst>
            </p:cNvPr>
            <p:cNvSpPr>
              <a:spLocks/>
            </p:cNvSpPr>
            <p:nvPr/>
          </p:nvSpPr>
          <p:spPr bwMode="auto">
            <a:xfrm>
              <a:off x="7894371" y="22195094"/>
              <a:ext cx="550543" cy="440435"/>
            </a:xfrm>
            <a:custGeom>
              <a:avLst/>
              <a:gdLst>
                <a:gd name="T0" fmla="*/ 0 w 79"/>
                <a:gd name="T1" fmla="*/ 22 h 63"/>
                <a:gd name="T2" fmla="*/ 20 w 79"/>
                <a:gd name="T3" fmla="*/ 13 h 63"/>
                <a:gd name="T4" fmla="*/ 20 w 79"/>
                <a:gd name="T5" fmla="*/ 17 h 63"/>
                <a:gd name="T6" fmla="*/ 12 w 79"/>
                <a:gd name="T7" fmla="*/ 26 h 63"/>
                <a:gd name="T8" fmla="*/ 13 w 79"/>
                <a:gd name="T9" fmla="*/ 46 h 63"/>
                <a:gd name="T10" fmla="*/ 24 w 79"/>
                <a:gd name="T11" fmla="*/ 50 h 63"/>
                <a:gd name="T12" fmla="*/ 32 w 79"/>
                <a:gd name="T13" fmla="*/ 42 h 63"/>
                <a:gd name="T14" fmla="*/ 32 w 79"/>
                <a:gd name="T15" fmla="*/ 35 h 63"/>
                <a:gd name="T16" fmla="*/ 35 w 79"/>
                <a:gd name="T17" fmla="*/ 14 h 63"/>
                <a:gd name="T18" fmla="*/ 51 w 79"/>
                <a:gd name="T19" fmla="*/ 1 h 63"/>
                <a:gd name="T20" fmla="*/ 66 w 79"/>
                <a:gd name="T21" fmla="*/ 7 h 63"/>
                <a:gd name="T22" fmla="*/ 73 w 79"/>
                <a:gd name="T23" fmla="*/ 24 h 63"/>
                <a:gd name="T24" fmla="*/ 73 w 79"/>
                <a:gd name="T25" fmla="*/ 28 h 63"/>
                <a:gd name="T26" fmla="*/ 76 w 79"/>
                <a:gd name="T27" fmla="*/ 32 h 63"/>
                <a:gd name="T28" fmla="*/ 79 w 79"/>
                <a:gd name="T29" fmla="*/ 34 h 63"/>
                <a:gd name="T30" fmla="*/ 59 w 79"/>
                <a:gd name="T31" fmla="*/ 42 h 63"/>
                <a:gd name="T32" fmla="*/ 62 w 79"/>
                <a:gd name="T33" fmla="*/ 38 h 63"/>
                <a:gd name="T34" fmla="*/ 69 w 79"/>
                <a:gd name="T35" fmla="*/ 26 h 63"/>
                <a:gd name="T36" fmla="*/ 65 w 79"/>
                <a:gd name="T37" fmla="*/ 12 h 63"/>
                <a:gd name="T38" fmla="*/ 50 w 79"/>
                <a:gd name="T39" fmla="*/ 14 h 63"/>
                <a:gd name="T40" fmla="*/ 49 w 79"/>
                <a:gd name="T41" fmla="*/ 21 h 63"/>
                <a:gd name="T42" fmla="*/ 48 w 79"/>
                <a:gd name="T43" fmla="*/ 39 h 63"/>
                <a:gd name="T44" fmla="*/ 45 w 79"/>
                <a:gd name="T45" fmla="*/ 50 h 63"/>
                <a:gd name="T46" fmla="*/ 15 w 79"/>
                <a:gd name="T47" fmla="*/ 53 h 63"/>
                <a:gd name="T48" fmla="*/ 7 w 79"/>
                <a:gd name="T49" fmla="*/ 34 h 63"/>
                <a:gd name="T50" fmla="*/ 0 w 79"/>
                <a:gd name="T51" fmla="*/ 22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9" h="63">
                  <a:moveTo>
                    <a:pt x="0" y="22"/>
                  </a:moveTo>
                  <a:cubicBezTo>
                    <a:pt x="7" y="19"/>
                    <a:pt x="14" y="16"/>
                    <a:pt x="20" y="13"/>
                  </a:cubicBezTo>
                  <a:cubicBezTo>
                    <a:pt x="22" y="15"/>
                    <a:pt x="21" y="16"/>
                    <a:pt x="20" y="17"/>
                  </a:cubicBezTo>
                  <a:cubicBezTo>
                    <a:pt x="17" y="20"/>
                    <a:pt x="14" y="23"/>
                    <a:pt x="12" y="26"/>
                  </a:cubicBezTo>
                  <a:cubicBezTo>
                    <a:pt x="8" y="33"/>
                    <a:pt x="9" y="39"/>
                    <a:pt x="13" y="46"/>
                  </a:cubicBezTo>
                  <a:cubicBezTo>
                    <a:pt x="16" y="50"/>
                    <a:pt x="19" y="51"/>
                    <a:pt x="24" y="50"/>
                  </a:cubicBezTo>
                  <a:cubicBezTo>
                    <a:pt x="28" y="49"/>
                    <a:pt x="31" y="46"/>
                    <a:pt x="32" y="42"/>
                  </a:cubicBezTo>
                  <a:cubicBezTo>
                    <a:pt x="32" y="40"/>
                    <a:pt x="32" y="37"/>
                    <a:pt x="32" y="35"/>
                  </a:cubicBezTo>
                  <a:cubicBezTo>
                    <a:pt x="33" y="28"/>
                    <a:pt x="33" y="21"/>
                    <a:pt x="35" y="14"/>
                  </a:cubicBezTo>
                  <a:cubicBezTo>
                    <a:pt x="37" y="6"/>
                    <a:pt x="43" y="2"/>
                    <a:pt x="51" y="1"/>
                  </a:cubicBezTo>
                  <a:cubicBezTo>
                    <a:pt x="57" y="0"/>
                    <a:pt x="62" y="3"/>
                    <a:pt x="66" y="7"/>
                  </a:cubicBezTo>
                  <a:cubicBezTo>
                    <a:pt x="70" y="12"/>
                    <a:pt x="72" y="18"/>
                    <a:pt x="73" y="24"/>
                  </a:cubicBezTo>
                  <a:cubicBezTo>
                    <a:pt x="73" y="26"/>
                    <a:pt x="73" y="27"/>
                    <a:pt x="73" y="28"/>
                  </a:cubicBezTo>
                  <a:cubicBezTo>
                    <a:pt x="73" y="30"/>
                    <a:pt x="74" y="32"/>
                    <a:pt x="76" y="32"/>
                  </a:cubicBezTo>
                  <a:cubicBezTo>
                    <a:pt x="77" y="32"/>
                    <a:pt x="78" y="33"/>
                    <a:pt x="79" y="34"/>
                  </a:cubicBezTo>
                  <a:cubicBezTo>
                    <a:pt x="75" y="37"/>
                    <a:pt x="63" y="42"/>
                    <a:pt x="59" y="42"/>
                  </a:cubicBezTo>
                  <a:cubicBezTo>
                    <a:pt x="60" y="40"/>
                    <a:pt x="61" y="39"/>
                    <a:pt x="62" y="38"/>
                  </a:cubicBezTo>
                  <a:cubicBezTo>
                    <a:pt x="65" y="34"/>
                    <a:pt x="68" y="31"/>
                    <a:pt x="69" y="26"/>
                  </a:cubicBezTo>
                  <a:cubicBezTo>
                    <a:pt x="70" y="21"/>
                    <a:pt x="69" y="16"/>
                    <a:pt x="65" y="12"/>
                  </a:cubicBezTo>
                  <a:cubicBezTo>
                    <a:pt x="61" y="7"/>
                    <a:pt x="53" y="8"/>
                    <a:pt x="50" y="14"/>
                  </a:cubicBezTo>
                  <a:cubicBezTo>
                    <a:pt x="49" y="16"/>
                    <a:pt x="49" y="19"/>
                    <a:pt x="49" y="21"/>
                  </a:cubicBezTo>
                  <a:cubicBezTo>
                    <a:pt x="48" y="27"/>
                    <a:pt x="49" y="33"/>
                    <a:pt x="48" y="39"/>
                  </a:cubicBezTo>
                  <a:cubicBezTo>
                    <a:pt x="47" y="42"/>
                    <a:pt x="47" y="46"/>
                    <a:pt x="45" y="50"/>
                  </a:cubicBezTo>
                  <a:cubicBezTo>
                    <a:pt x="39" y="60"/>
                    <a:pt x="24" y="63"/>
                    <a:pt x="15" y="53"/>
                  </a:cubicBezTo>
                  <a:cubicBezTo>
                    <a:pt x="11" y="47"/>
                    <a:pt x="8" y="41"/>
                    <a:pt x="7" y="34"/>
                  </a:cubicBezTo>
                  <a:cubicBezTo>
                    <a:pt x="5" y="27"/>
                    <a:pt x="5" y="27"/>
                    <a:pt x="0" y="2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55" name="Freeform 56">
              <a:extLst>
                <a:ext uri="{FF2B5EF4-FFF2-40B4-BE49-F238E27FC236}">
                  <a16:creationId xmlns:a16="http://schemas.microsoft.com/office/drawing/2014/main" id="{F27E1622-D108-F1FE-A518-69B17D80F672}"/>
                </a:ext>
              </a:extLst>
            </p:cNvPr>
            <p:cNvSpPr>
              <a:spLocks/>
            </p:cNvSpPr>
            <p:nvPr/>
          </p:nvSpPr>
          <p:spPr bwMode="auto">
            <a:xfrm>
              <a:off x="7902235" y="24263565"/>
              <a:ext cx="542679" cy="503354"/>
            </a:xfrm>
            <a:custGeom>
              <a:avLst/>
              <a:gdLst>
                <a:gd name="T0" fmla="*/ 64 w 77"/>
                <a:gd name="T1" fmla="*/ 40 h 72"/>
                <a:gd name="T2" fmla="*/ 65 w 77"/>
                <a:gd name="T3" fmla="*/ 37 h 72"/>
                <a:gd name="T4" fmla="*/ 59 w 77"/>
                <a:gd name="T5" fmla="*/ 30 h 72"/>
                <a:gd name="T6" fmla="*/ 45 w 77"/>
                <a:gd name="T7" fmla="*/ 32 h 72"/>
                <a:gd name="T8" fmla="*/ 37 w 77"/>
                <a:gd name="T9" fmla="*/ 32 h 72"/>
                <a:gd name="T10" fmla="*/ 33 w 77"/>
                <a:gd name="T11" fmla="*/ 33 h 72"/>
                <a:gd name="T12" fmla="*/ 39 w 77"/>
                <a:gd name="T13" fmla="*/ 41 h 72"/>
                <a:gd name="T14" fmla="*/ 47 w 77"/>
                <a:gd name="T15" fmla="*/ 52 h 72"/>
                <a:gd name="T16" fmla="*/ 50 w 77"/>
                <a:gd name="T17" fmla="*/ 56 h 72"/>
                <a:gd name="T18" fmla="*/ 57 w 77"/>
                <a:gd name="T19" fmla="*/ 55 h 72"/>
                <a:gd name="T20" fmla="*/ 60 w 77"/>
                <a:gd name="T21" fmla="*/ 51 h 72"/>
                <a:gd name="T22" fmla="*/ 53 w 77"/>
                <a:gd name="T23" fmla="*/ 72 h 72"/>
                <a:gd name="T24" fmla="*/ 52 w 77"/>
                <a:gd name="T25" fmla="*/ 71 h 72"/>
                <a:gd name="T26" fmla="*/ 48 w 77"/>
                <a:gd name="T27" fmla="*/ 60 h 72"/>
                <a:gd name="T28" fmla="*/ 31 w 77"/>
                <a:gd name="T29" fmla="*/ 37 h 72"/>
                <a:gd name="T30" fmla="*/ 26 w 77"/>
                <a:gd name="T31" fmla="*/ 33 h 72"/>
                <a:gd name="T32" fmla="*/ 13 w 77"/>
                <a:gd name="T33" fmla="*/ 27 h 72"/>
                <a:gd name="T34" fmla="*/ 2 w 77"/>
                <a:gd name="T35" fmla="*/ 31 h 72"/>
                <a:gd name="T36" fmla="*/ 1 w 77"/>
                <a:gd name="T37" fmla="*/ 32 h 72"/>
                <a:gd name="T38" fmla="*/ 0 w 77"/>
                <a:gd name="T39" fmla="*/ 30 h 72"/>
                <a:gd name="T40" fmla="*/ 12 w 77"/>
                <a:gd name="T41" fmla="*/ 1 h 72"/>
                <a:gd name="T42" fmla="*/ 13 w 77"/>
                <a:gd name="T43" fmla="*/ 0 h 72"/>
                <a:gd name="T44" fmla="*/ 13 w 77"/>
                <a:gd name="T45" fmla="*/ 3 h 72"/>
                <a:gd name="T46" fmla="*/ 18 w 77"/>
                <a:gd name="T47" fmla="*/ 12 h 72"/>
                <a:gd name="T48" fmla="*/ 30 w 77"/>
                <a:gd name="T49" fmla="*/ 17 h 72"/>
                <a:gd name="T50" fmla="*/ 34 w 77"/>
                <a:gd name="T51" fmla="*/ 18 h 72"/>
                <a:gd name="T52" fmla="*/ 67 w 77"/>
                <a:gd name="T53" fmla="*/ 14 h 72"/>
                <a:gd name="T54" fmla="*/ 76 w 77"/>
                <a:gd name="T55" fmla="*/ 8 h 72"/>
                <a:gd name="T56" fmla="*/ 77 w 77"/>
                <a:gd name="T57" fmla="*/ 10 h 72"/>
                <a:gd name="T58" fmla="*/ 66 w 77"/>
                <a:gd name="T59" fmla="*/ 39 h 72"/>
                <a:gd name="T60" fmla="*/ 64 w 77"/>
                <a:gd name="T61" fmla="*/ 4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7" h="72">
                  <a:moveTo>
                    <a:pt x="64" y="40"/>
                  </a:moveTo>
                  <a:cubicBezTo>
                    <a:pt x="65" y="39"/>
                    <a:pt x="65" y="38"/>
                    <a:pt x="65" y="37"/>
                  </a:cubicBezTo>
                  <a:cubicBezTo>
                    <a:pt x="67" y="31"/>
                    <a:pt x="66" y="30"/>
                    <a:pt x="59" y="30"/>
                  </a:cubicBezTo>
                  <a:cubicBezTo>
                    <a:pt x="54" y="31"/>
                    <a:pt x="50" y="31"/>
                    <a:pt x="45" y="32"/>
                  </a:cubicBezTo>
                  <a:cubicBezTo>
                    <a:pt x="42" y="32"/>
                    <a:pt x="40" y="32"/>
                    <a:pt x="37" y="32"/>
                  </a:cubicBezTo>
                  <a:cubicBezTo>
                    <a:pt x="36" y="33"/>
                    <a:pt x="35" y="33"/>
                    <a:pt x="33" y="33"/>
                  </a:cubicBezTo>
                  <a:cubicBezTo>
                    <a:pt x="35" y="36"/>
                    <a:pt x="37" y="39"/>
                    <a:pt x="39" y="41"/>
                  </a:cubicBezTo>
                  <a:cubicBezTo>
                    <a:pt x="41" y="45"/>
                    <a:pt x="44" y="48"/>
                    <a:pt x="47" y="52"/>
                  </a:cubicBezTo>
                  <a:cubicBezTo>
                    <a:pt x="48" y="53"/>
                    <a:pt x="49" y="55"/>
                    <a:pt x="50" y="56"/>
                  </a:cubicBezTo>
                  <a:cubicBezTo>
                    <a:pt x="53" y="58"/>
                    <a:pt x="55" y="58"/>
                    <a:pt x="57" y="55"/>
                  </a:cubicBezTo>
                  <a:cubicBezTo>
                    <a:pt x="58" y="54"/>
                    <a:pt x="59" y="53"/>
                    <a:pt x="60" y="51"/>
                  </a:cubicBezTo>
                  <a:cubicBezTo>
                    <a:pt x="60" y="55"/>
                    <a:pt x="56" y="68"/>
                    <a:pt x="53" y="72"/>
                  </a:cubicBezTo>
                  <a:cubicBezTo>
                    <a:pt x="53" y="71"/>
                    <a:pt x="52" y="71"/>
                    <a:pt x="52" y="71"/>
                  </a:cubicBezTo>
                  <a:cubicBezTo>
                    <a:pt x="52" y="67"/>
                    <a:pt x="50" y="64"/>
                    <a:pt x="48" y="60"/>
                  </a:cubicBezTo>
                  <a:cubicBezTo>
                    <a:pt x="42" y="53"/>
                    <a:pt x="37" y="45"/>
                    <a:pt x="31" y="37"/>
                  </a:cubicBezTo>
                  <a:cubicBezTo>
                    <a:pt x="30" y="35"/>
                    <a:pt x="29" y="34"/>
                    <a:pt x="26" y="33"/>
                  </a:cubicBezTo>
                  <a:cubicBezTo>
                    <a:pt x="22" y="31"/>
                    <a:pt x="17" y="29"/>
                    <a:pt x="13" y="27"/>
                  </a:cubicBezTo>
                  <a:cubicBezTo>
                    <a:pt x="7" y="25"/>
                    <a:pt x="6" y="25"/>
                    <a:pt x="2" y="31"/>
                  </a:cubicBezTo>
                  <a:cubicBezTo>
                    <a:pt x="2" y="31"/>
                    <a:pt x="1" y="31"/>
                    <a:pt x="1" y="32"/>
                  </a:cubicBezTo>
                  <a:cubicBezTo>
                    <a:pt x="1" y="31"/>
                    <a:pt x="0" y="31"/>
                    <a:pt x="0" y="30"/>
                  </a:cubicBezTo>
                  <a:cubicBezTo>
                    <a:pt x="4" y="20"/>
                    <a:pt x="8" y="11"/>
                    <a:pt x="12" y="1"/>
                  </a:cubicBezTo>
                  <a:cubicBezTo>
                    <a:pt x="12" y="1"/>
                    <a:pt x="12" y="0"/>
                    <a:pt x="13" y="0"/>
                  </a:cubicBezTo>
                  <a:cubicBezTo>
                    <a:pt x="13" y="1"/>
                    <a:pt x="13" y="2"/>
                    <a:pt x="13" y="3"/>
                  </a:cubicBezTo>
                  <a:cubicBezTo>
                    <a:pt x="12" y="8"/>
                    <a:pt x="13" y="10"/>
                    <a:pt x="18" y="12"/>
                  </a:cubicBezTo>
                  <a:cubicBezTo>
                    <a:pt x="22" y="14"/>
                    <a:pt x="26" y="16"/>
                    <a:pt x="30" y="17"/>
                  </a:cubicBezTo>
                  <a:cubicBezTo>
                    <a:pt x="31" y="18"/>
                    <a:pt x="33" y="18"/>
                    <a:pt x="34" y="18"/>
                  </a:cubicBezTo>
                  <a:cubicBezTo>
                    <a:pt x="45" y="17"/>
                    <a:pt x="56" y="15"/>
                    <a:pt x="67" y="14"/>
                  </a:cubicBezTo>
                  <a:cubicBezTo>
                    <a:pt x="70" y="13"/>
                    <a:pt x="74" y="12"/>
                    <a:pt x="76" y="8"/>
                  </a:cubicBezTo>
                  <a:cubicBezTo>
                    <a:pt x="77" y="9"/>
                    <a:pt x="77" y="10"/>
                    <a:pt x="77" y="10"/>
                  </a:cubicBezTo>
                  <a:cubicBezTo>
                    <a:pt x="74" y="20"/>
                    <a:pt x="70" y="29"/>
                    <a:pt x="66" y="39"/>
                  </a:cubicBezTo>
                  <a:cubicBezTo>
                    <a:pt x="66" y="39"/>
                    <a:pt x="66" y="39"/>
                    <a:pt x="64" y="4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56" name="Freeform 57">
              <a:extLst>
                <a:ext uri="{FF2B5EF4-FFF2-40B4-BE49-F238E27FC236}">
                  <a16:creationId xmlns:a16="http://schemas.microsoft.com/office/drawing/2014/main" id="{C59C45BE-3DB4-D7D5-CD30-0358C57AF4A2}"/>
                </a:ext>
              </a:extLst>
            </p:cNvPr>
            <p:cNvSpPr>
              <a:spLocks/>
            </p:cNvSpPr>
            <p:nvPr/>
          </p:nvSpPr>
          <p:spPr bwMode="auto">
            <a:xfrm>
              <a:off x="8098858" y="23484939"/>
              <a:ext cx="479759" cy="424705"/>
            </a:xfrm>
            <a:custGeom>
              <a:avLst/>
              <a:gdLst>
                <a:gd name="T0" fmla="*/ 5 w 68"/>
                <a:gd name="T1" fmla="*/ 10 h 61"/>
                <a:gd name="T2" fmla="*/ 5 w 68"/>
                <a:gd name="T3" fmla="*/ 13 h 61"/>
                <a:gd name="T4" fmla="*/ 12 w 68"/>
                <a:gd name="T5" fmla="*/ 20 h 61"/>
                <a:gd name="T6" fmla="*/ 37 w 68"/>
                <a:gd name="T7" fmla="*/ 22 h 61"/>
                <a:gd name="T8" fmla="*/ 61 w 68"/>
                <a:gd name="T9" fmla="*/ 23 h 61"/>
                <a:gd name="T10" fmla="*/ 64 w 68"/>
                <a:gd name="T11" fmla="*/ 23 h 61"/>
                <a:gd name="T12" fmla="*/ 63 w 68"/>
                <a:gd name="T13" fmla="*/ 14 h 61"/>
                <a:gd name="T14" fmla="*/ 58 w 68"/>
                <a:gd name="T15" fmla="*/ 6 h 61"/>
                <a:gd name="T16" fmla="*/ 50 w 68"/>
                <a:gd name="T17" fmla="*/ 1 h 61"/>
                <a:gd name="T18" fmla="*/ 68 w 68"/>
                <a:gd name="T19" fmla="*/ 2 h 61"/>
                <a:gd name="T20" fmla="*/ 64 w 68"/>
                <a:gd name="T21" fmla="*/ 61 h 61"/>
                <a:gd name="T22" fmla="*/ 46 w 68"/>
                <a:gd name="T23" fmla="*/ 60 h 61"/>
                <a:gd name="T24" fmla="*/ 47 w 68"/>
                <a:gd name="T25" fmla="*/ 57 h 61"/>
                <a:gd name="T26" fmla="*/ 49 w 68"/>
                <a:gd name="T27" fmla="*/ 57 h 61"/>
                <a:gd name="T28" fmla="*/ 63 w 68"/>
                <a:gd name="T29" fmla="*/ 40 h 61"/>
                <a:gd name="T30" fmla="*/ 60 w 68"/>
                <a:gd name="T31" fmla="*/ 39 h 61"/>
                <a:gd name="T32" fmla="*/ 17 w 68"/>
                <a:gd name="T33" fmla="*/ 36 h 61"/>
                <a:gd name="T34" fmla="*/ 12 w 68"/>
                <a:gd name="T35" fmla="*/ 35 h 61"/>
                <a:gd name="T36" fmla="*/ 3 w 68"/>
                <a:gd name="T37" fmla="*/ 41 h 61"/>
                <a:gd name="T38" fmla="*/ 2 w 68"/>
                <a:gd name="T39" fmla="*/ 45 h 61"/>
                <a:gd name="T40" fmla="*/ 2 w 68"/>
                <a:gd name="T41" fmla="*/ 36 h 61"/>
                <a:gd name="T42" fmla="*/ 2 w 68"/>
                <a:gd name="T43" fmla="*/ 27 h 61"/>
                <a:gd name="T44" fmla="*/ 3 w 68"/>
                <a:gd name="T45" fmla="*/ 18 h 61"/>
                <a:gd name="T46" fmla="*/ 4 w 68"/>
                <a:gd name="T47" fmla="*/ 9 h 61"/>
                <a:gd name="T48" fmla="*/ 5 w 68"/>
                <a:gd name="T49" fmla="*/ 1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8" h="61">
                  <a:moveTo>
                    <a:pt x="5" y="10"/>
                  </a:moveTo>
                  <a:cubicBezTo>
                    <a:pt x="5" y="11"/>
                    <a:pt x="5" y="12"/>
                    <a:pt x="5" y="13"/>
                  </a:cubicBezTo>
                  <a:cubicBezTo>
                    <a:pt x="6" y="17"/>
                    <a:pt x="8" y="19"/>
                    <a:pt x="12" y="20"/>
                  </a:cubicBezTo>
                  <a:cubicBezTo>
                    <a:pt x="20" y="20"/>
                    <a:pt x="29" y="21"/>
                    <a:pt x="37" y="22"/>
                  </a:cubicBezTo>
                  <a:cubicBezTo>
                    <a:pt x="45" y="22"/>
                    <a:pt x="53" y="23"/>
                    <a:pt x="61" y="23"/>
                  </a:cubicBezTo>
                  <a:cubicBezTo>
                    <a:pt x="62" y="23"/>
                    <a:pt x="63" y="23"/>
                    <a:pt x="64" y="23"/>
                  </a:cubicBezTo>
                  <a:cubicBezTo>
                    <a:pt x="65" y="20"/>
                    <a:pt x="64" y="17"/>
                    <a:pt x="63" y="14"/>
                  </a:cubicBezTo>
                  <a:cubicBezTo>
                    <a:pt x="62" y="10"/>
                    <a:pt x="61" y="8"/>
                    <a:pt x="58" y="6"/>
                  </a:cubicBezTo>
                  <a:cubicBezTo>
                    <a:pt x="55" y="4"/>
                    <a:pt x="52" y="3"/>
                    <a:pt x="50" y="1"/>
                  </a:cubicBezTo>
                  <a:cubicBezTo>
                    <a:pt x="56" y="0"/>
                    <a:pt x="62" y="1"/>
                    <a:pt x="68" y="2"/>
                  </a:cubicBezTo>
                  <a:cubicBezTo>
                    <a:pt x="67" y="21"/>
                    <a:pt x="65" y="41"/>
                    <a:pt x="64" y="61"/>
                  </a:cubicBezTo>
                  <a:cubicBezTo>
                    <a:pt x="58" y="61"/>
                    <a:pt x="52" y="61"/>
                    <a:pt x="46" y="60"/>
                  </a:cubicBezTo>
                  <a:cubicBezTo>
                    <a:pt x="46" y="59"/>
                    <a:pt x="46" y="58"/>
                    <a:pt x="47" y="57"/>
                  </a:cubicBezTo>
                  <a:cubicBezTo>
                    <a:pt x="47" y="57"/>
                    <a:pt x="48" y="57"/>
                    <a:pt x="49" y="57"/>
                  </a:cubicBezTo>
                  <a:cubicBezTo>
                    <a:pt x="58" y="55"/>
                    <a:pt x="63" y="50"/>
                    <a:pt x="63" y="40"/>
                  </a:cubicBezTo>
                  <a:cubicBezTo>
                    <a:pt x="62" y="39"/>
                    <a:pt x="61" y="39"/>
                    <a:pt x="60" y="39"/>
                  </a:cubicBezTo>
                  <a:cubicBezTo>
                    <a:pt x="46" y="38"/>
                    <a:pt x="31" y="37"/>
                    <a:pt x="17" y="36"/>
                  </a:cubicBezTo>
                  <a:cubicBezTo>
                    <a:pt x="15" y="36"/>
                    <a:pt x="13" y="35"/>
                    <a:pt x="12" y="35"/>
                  </a:cubicBezTo>
                  <a:cubicBezTo>
                    <a:pt x="7" y="35"/>
                    <a:pt x="4" y="36"/>
                    <a:pt x="3" y="41"/>
                  </a:cubicBezTo>
                  <a:cubicBezTo>
                    <a:pt x="3" y="42"/>
                    <a:pt x="3" y="43"/>
                    <a:pt x="2" y="45"/>
                  </a:cubicBezTo>
                  <a:cubicBezTo>
                    <a:pt x="0" y="41"/>
                    <a:pt x="2" y="38"/>
                    <a:pt x="2" y="36"/>
                  </a:cubicBezTo>
                  <a:cubicBezTo>
                    <a:pt x="2" y="33"/>
                    <a:pt x="2" y="30"/>
                    <a:pt x="2" y="27"/>
                  </a:cubicBezTo>
                  <a:cubicBezTo>
                    <a:pt x="2" y="24"/>
                    <a:pt x="2" y="21"/>
                    <a:pt x="3" y="18"/>
                  </a:cubicBezTo>
                  <a:cubicBezTo>
                    <a:pt x="3" y="15"/>
                    <a:pt x="2" y="12"/>
                    <a:pt x="4" y="9"/>
                  </a:cubicBezTo>
                  <a:cubicBezTo>
                    <a:pt x="4" y="9"/>
                    <a:pt x="4" y="10"/>
                    <a:pt x="5" y="10"/>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57" name="Freeform 58">
              <a:extLst>
                <a:ext uri="{FF2B5EF4-FFF2-40B4-BE49-F238E27FC236}">
                  <a16:creationId xmlns:a16="http://schemas.microsoft.com/office/drawing/2014/main" id="{F190D07F-9A6B-9D1E-9798-09581DD3DCE4}"/>
                </a:ext>
              </a:extLst>
            </p:cNvPr>
            <p:cNvSpPr>
              <a:spLocks/>
            </p:cNvSpPr>
            <p:nvPr/>
          </p:nvSpPr>
          <p:spPr bwMode="auto">
            <a:xfrm>
              <a:off x="6510147" y="20480543"/>
              <a:ext cx="432570" cy="542679"/>
            </a:xfrm>
            <a:custGeom>
              <a:avLst/>
              <a:gdLst>
                <a:gd name="T0" fmla="*/ 6 w 61"/>
                <a:gd name="T1" fmla="*/ 77 h 77"/>
                <a:gd name="T2" fmla="*/ 5 w 61"/>
                <a:gd name="T3" fmla="*/ 71 h 77"/>
                <a:gd name="T4" fmla="*/ 5 w 61"/>
                <a:gd name="T5" fmla="*/ 14 h 77"/>
                <a:gd name="T6" fmla="*/ 0 w 61"/>
                <a:gd name="T7" fmla="*/ 1 h 77"/>
                <a:gd name="T8" fmla="*/ 29 w 61"/>
                <a:gd name="T9" fmla="*/ 14 h 77"/>
                <a:gd name="T10" fmla="*/ 25 w 61"/>
                <a:gd name="T11" fmla="*/ 13 h 77"/>
                <a:gd name="T12" fmla="*/ 20 w 61"/>
                <a:gd name="T13" fmla="*/ 16 h 77"/>
                <a:gd name="T14" fmla="*/ 20 w 61"/>
                <a:gd name="T15" fmla="*/ 19 h 77"/>
                <a:gd name="T16" fmla="*/ 19 w 61"/>
                <a:gd name="T17" fmla="*/ 55 h 77"/>
                <a:gd name="T18" fmla="*/ 20 w 61"/>
                <a:gd name="T19" fmla="*/ 57 h 77"/>
                <a:gd name="T20" fmla="*/ 21 w 61"/>
                <a:gd name="T21" fmla="*/ 57 h 77"/>
                <a:gd name="T22" fmla="*/ 45 w 61"/>
                <a:gd name="T23" fmla="*/ 31 h 77"/>
                <a:gd name="T24" fmla="*/ 45 w 61"/>
                <a:gd name="T25" fmla="*/ 31 h 77"/>
                <a:gd name="T26" fmla="*/ 44 w 61"/>
                <a:gd name="T27" fmla="*/ 21 h 77"/>
                <a:gd name="T28" fmla="*/ 43 w 61"/>
                <a:gd name="T29" fmla="*/ 19 h 77"/>
                <a:gd name="T30" fmla="*/ 61 w 61"/>
                <a:gd name="T31" fmla="*/ 26 h 77"/>
                <a:gd name="T32" fmla="*/ 59 w 61"/>
                <a:gd name="T33" fmla="*/ 27 h 77"/>
                <a:gd name="T34" fmla="*/ 49 w 61"/>
                <a:gd name="T35" fmla="*/ 32 h 77"/>
                <a:gd name="T36" fmla="*/ 10 w 61"/>
                <a:gd name="T37" fmla="*/ 73 h 77"/>
                <a:gd name="T38" fmla="*/ 6 w 61"/>
                <a:gd name="T39"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7">
                  <a:moveTo>
                    <a:pt x="6" y="77"/>
                  </a:moveTo>
                  <a:cubicBezTo>
                    <a:pt x="5" y="74"/>
                    <a:pt x="5" y="73"/>
                    <a:pt x="5" y="71"/>
                  </a:cubicBezTo>
                  <a:cubicBezTo>
                    <a:pt x="5" y="52"/>
                    <a:pt x="5" y="33"/>
                    <a:pt x="5" y="14"/>
                  </a:cubicBezTo>
                  <a:cubicBezTo>
                    <a:pt x="5" y="9"/>
                    <a:pt x="5" y="4"/>
                    <a:pt x="0" y="1"/>
                  </a:cubicBezTo>
                  <a:cubicBezTo>
                    <a:pt x="4" y="0"/>
                    <a:pt x="26" y="10"/>
                    <a:pt x="29" y="14"/>
                  </a:cubicBezTo>
                  <a:cubicBezTo>
                    <a:pt x="28" y="13"/>
                    <a:pt x="27" y="13"/>
                    <a:pt x="25" y="13"/>
                  </a:cubicBezTo>
                  <a:cubicBezTo>
                    <a:pt x="22" y="12"/>
                    <a:pt x="21" y="13"/>
                    <a:pt x="20" y="16"/>
                  </a:cubicBezTo>
                  <a:cubicBezTo>
                    <a:pt x="20" y="17"/>
                    <a:pt x="20" y="18"/>
                    <a:pt x="20" y="19"/>
                  </a:cubicBezTo>
                  <a:cubicBezTo>
                    <a:pt x="19" y="31"/>
                    <a:pt x="19" y="43"/>
                    <a:pt x="19" y="55"/>
                  </a:cubicBezTo>
                  <a:cubicBezTo>
                    <a:pt x="19" y="55"/>
                    <a:pt x="19" y="56"/>
                    <a:pt x="20" y="57"/>
                  </a:cubicBezTo>
                  <a:cubicBezTo>
                    <a:pt x="20" y="57"/>
                    <a:pt x="21" y="57"/>
                    <a:pt x="21" y="57"/>
                  </a:cubicBezTo>
                  <a:cubicBezTo>
                    <a:pt x="29" y="48"/>
                    <a:pt x="37" y="40"/>
                    <a:pt x="45" y="31"/>
                  </a:cubicBezTo>
                  <a:cubicBezTo>
                    <a:pt x="45" y="31"/>
                    <a:pt x="45" y="31"/>
                    <a:pt x="45" y="31"/>
                  </a:cubicBezTo>
                  <a:cubicBezTo>
                    <a:pt x="49" y="26"/>
                    <a:pt x="49" y="24"/>
                    <a:pt x="44" y="21"/>
                  </a:cubicBezTo>
                  <a:cubicBezTo>
                    <a:pt x="43" y="20"/>
                    <a:pt x="43" y="20"/>
                    <a:pt x="43" y="19"/>
                  </a:cubicBezTo>
                  <a:cubicBezTo>
                    <a:pt x="49" y="20"/>
                    <a:pt x="55" y="23"/>
                    <a:pt x="61" y="26"/>
                  </a:cubicBezTo>
                  <a:cubicBezTo>
                    <a:pt x="60" y="27"/>
                    <a:pt x="60" y="27"/>
                    <a:pt x="59" y="27"/>
                  </a:cubicBezTo>
                  <a:cubicBezTo>
                    <a:pt x="55" y="27"/>
                    <a:pt x="52" y="29"/>
                    <a:pt x="49" y="32"/>
                  </a:cubicBezTo>
                  <a:cubicBezTo>
                    <a:pt x="36" y="46"/>
                    <a:pt x="23" y="60"/>
                    <a:pt x="10" y="73"/>
                  </a:cubicBezTo>
                  <a:cubicBezTo>
                    <a:pt x="9" y="74"/>
                    <a:pt x="8" y="75"/>
                    <a:pt x="6" y="77"/>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58" name="Freeform 59">
              <a:extLst>
                <a:ext uri="{FF2B5EF4-FFF2-40B4-BE49-F238E27FC236}">
                  <a16:creationId xmlns:a16="http://schemas.microsoft.com/office/drawing/2014/main" id="{31A15045-CFC3-1EA5-BEFC-B866534C5093}"/>
                </a:ext>
              </a:extLst>
            </p:cNvPr>
            <p:cNvSpPr>
              <a:spLocks/>
            </p:cNvSpPr>
            <p:nvPr/>
          </p:nvSpPr>
          <p:spPr bwMode="auto">
            <a:xfrm>
              <a:off x="2585558" y="22053525"/>
              <a:ext cx="495489" cy="432570"/>
            </a:xfrm>
            <a:custGeom>
              <a:avLst/>
              <a:gdLst>
                <a:gd name="T0" fmla="*/ 0 w 71"/>
                <a:gd name="T1" fmla="*/ 32 h 61"/>
                <a:gd name="T2" fmla="*/ 15 w 71"/>
                <a:gd name="T3" fmla="*/ 0 h 61"/>
                <a:gd name="T4" fmla="*/ 14 w 71"/>
                <a:gd name="T5" fmla="*/ 3 h 61"/>
                <a:gd name="T6" fmla="*/ 19 w 71"/>
                <a:gd name="T7" fmla="*/ 13 h 61"/>
                <a:gd name="T8" fmla="*/ 58 w 71"/>
                <a:gd name="T9" fmla="*/ 33 h 61"/>
                <a:gd name="T10" fmla="*/ 68 w 71"/>
                <a:gd name="T11" fmla="*/ 31 h 61"/>
                <a:gd name="T12" fmla="*/ 71 w 71"/>
                <a:gd name="T13" fmla="*/ 28 h 61"/>
                <a:gd name="T14" fmla="*/ 56 w 71"/>
                <a:gd name="T15" fmla="*/ 61 h 61"/>
                <a:gd name="T16" fmla="*/ 56 w 71"/>
                <a:gd name="T17" fmla="*/ 57 h 61"/>
                <a:gd name="T18" fmla="*/ 52 w 71"/>
                <a:gd name="T19" fmla="*/ 47 h 61"/>
                <a:gd name="T20" fmla="*/ 13 w 71"/>
                <a:gd name="T21" fmla="*/ 28 h 61"/>
                <a:gd name="T22" fmla="*/ 1 w 71"/>
                <a:gd name="T23" fmla="*/ 30 h 61"/>
                <a:gd name="T24" fmla="*/ 0 w 71"/>
                <a:gd name="T25" fmla="*/ 3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61">
                  <a:moveTo>
                    <a:pt x="0" y="32"/>
                  </a:moveTo>
                  <a:cubicBezTo>
                    <a:pt x="0" y="27"/>
                    <a:pt x="11" y="4"/>
                    <a:pt x="15" y="0"/>
                  </a:cubicBezTo>
                  <a:cubicBezTo>
                    <a:pt x="14" y="1"/>
                    <a:pt x="14" y="2"/>
                    <a:pt x="14" y="3"/>
                  </a:cubicBezTo>
                  <a:cubicBezTo>
                    <a:pt x="13" y="9"/>
                    <a:pt x="14" y="11"/>
                    <a:pt x="19" y="13"/>
                  </a:cubicBezTo>
                  <a:cubicBezTo>
                    <a:pt x="32" y="20"/>
                    <a:pt x="45" y="27"/>
                    <a:pt x="58" y="33"/>
                  </a:cubicBezTo>
                  <a:cubicBezTo>
                    <a:pt x="63" y="36"/>
                    <a:pt x="65" y="35"/>
                    <a:pt x="68" y="31"/>
                  </a:cubicBezTo>
                  <a:cubicBezTo>
                    <a:pt x="69" y="30"/>
                    <a:pt x="70" y="29"/>
                    <a:pt x="71" y="28"/>
                  </a:cubicBezTo>
                  <a:cubicBezTo>
                    <a:pt x="70" y="32"/>
                    <a:pt x="60" y="56"/>
                    <a:pt x="56" y="61"/>
                  </a:cubicBezTo>
                  <a:cubicBezTo>
                    <a:pt x="56" y="59"/>
                    <a:pt x="56" y="58"/>
                    <a:pt x="56" y="57"/>
                  </a:cubicBezTo>
                  <a:cubicBezTo>
                    <a:pt x="57" y="52"/>
                    <a:pt x="56" y="50"/>
                    <a:pt x="52" y="47"/>
                  </a:cubicBezTo>
                  <a:cubicBezTo>
                    <a:pt x="39" y="41"/>
                    <a:pt x="26" y="34"/>
                    <a:pt x="13" y="28"/>
                  </a:cubicBezTo>
                  <a:cubicBezTo>
                    <a:pt x="7" y="25"/>
                    <a:pt x="6" y="25"/>
                    <a:pt x="1" y="30"/>
                  </a:cubicBezTo>
                  <a:cubicBezTo>
                    <a:pt x="1" y="31"/>
                    <a:pt x="1" y="31"/>
                    <a:pt x="0" y="3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59" name="Freeform 60">
              <a:extLst>
                <a:ext uri="{FF2B5EF4-FFF2-40B4-BE49-F238E27FC236}">
                  <a16:creationId xmlns:a16="http://schemas.microsoft.com/office/drawing/2014/main" id="{688C8FEC-B245-55BF-1227-7ABA84DDC7E9}"/>
                </a:ext>
              </a:extLst>
            </p:cNvPr>
            <p:cNvSpPr>
              <a:spLocks/>
            </p:cNvSpPr>
            <p:nvPr/>
          </p:nvSpPr>
          <p:spPr bwMode="auto">
            <a:xfrm>
              <a:off x="8090993" y="22863611"/>
              <a:ext cx="479759" cy="314596"/>
            </a:xfrm>
            <a:custGeom>
              <a:avLst/>
              <a:gdLst>
                <a:gd name="T0" fmla="*/ 5 w 69"/>
                <a:gd name="T1" fmla="*/ 45 h 45"/>
                <a:gd name="T2" fmla="*/ 0 w 69"/>
                <a:gd name="T3" fmla="*/ 13 h 45"/>
                <a:gd name="T4" fmla="*/ 1 w 69"/>
                <a:gd name="T5" fmla="*/ 11 h 45"/>
                <a:gd name="T6" fmla="*/ 3 w 69"/>
                <a:gd name="T7" fmla="*/ 15 h 45"/>
                <a:gd name="T8" fmla="*/ 11 w 69"/>
                <a:gd name="T9" fmla="*/ 19 h 45"/>
                <a:gd name="T10" fmla="*/ 47 w 69"/>
                <a:gd name="T11" fmla="*/ 13 h 45"/>
                <a:gd name="T12" fmla="*/ 55 w 69"/>
                <a:gd name="T13" fmla="*/ 12 h 45"/>
                <a:gd name="T14" fmla="*/ 62 w 69"/>
                <a:gd name="T15" fmla="*/ 5 h 45"/>
                <a:gd name="T16" fmla="*/ 62 w 69"/>
                <a:gd name="T17" fmla="*/ 0 h 45"/>
                <a:gd name="T18" fmla="*/ 64 w 69"/>
                <a:gd name="T19" fmla="*/ 3 h 45"/>
                <a:gd name="T20" fmla="*/ 69 w 69"/>
                <a:gd name="T21" fmla="*/ 35 h 45"/>
                <a:gd name="T22" fmla="*/ 67 w 69"/>
                <a:gd name="T23" fmla="*/ 35 h 45"/>
                <a:gd name="T24" fmla="*/ 66 w 69"/>
                <a:gd name="T25" fmla="*/ 33 h 45"/>
                <a:gd name="T26" fmla="*/ 57 w 69"/>
                <a:gd name="T27" fmla="*/ 27 h 45"/>
                <a:gd name="T28" fmla="*/ 14 w 69"/>
                <a:gd name="T29" fmla="*/ 35 h 45"/>
                <a:gd name="T30" fmla="*/ 7 w 69"/>
                <a:gd name="T31" fmla="*/ 42 h 45"/>
                <a:gd name="T32" fmla="*/ 6 w 69"/>
                <a:gd name="T33" fmla="*/ 45 h 45"/>
                <a:gd name="T34" fmla="*/ 5 w 69"/>
                <a:gd name="T35"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9" h="45">
                  <a:moveTo>
                    <a:pt x="5" y="45"/>
                  </a:moveTo>
                  <a:cubicBezTo>
                    <a:pt x="3" y="35"/>
                    <a:pt x="2" y="24"/>
                    <a:pt x="0" y="13"/>
                  </a:cubicBezTo>
                  <a:cubicBezTo>
                    <a:pt x="0" y="13"/>
                    <a:pt x="0" y="12"/>
                    <a:pt x="1" y="11"/>
                  </a:cubicBezTo>
                  <a:cubicBezTo>
                    <a:pt x="2" y="13"/>
                    <a:pt x="2" y="14"/>
                    <a:pt x="3" y="15"/>
                  </a:cubicBezTo>
                  <a:cubicBezTo>
                    <a:pt x="5" y="19"/>
                    <a:pt x="6" y="20"/>
                    <a:pt x="11" y="19"/>
                  </a:cubicBezTo>
                  <a:cubicBezTo>
                    <a:pt x="23" y="17"/>
                    <a:pt x="35" y="15"/>
                    <a:pt x="47" y="13"/>
                  </a:cubicBezTo>
                  <a:cubicBezTo>
                    <a:pt x="50" y="13"/>
                    <a:pt x="52" y="12"/>
                    <a:pt x="55" y="12"/>
                  </a:cubicBezTo>
                  <a:cubicBezTo>
                    <a:pt x="60" y="11"/>
                    <a:pt x="61" y="9"/>
                    <a:pt x="62" y="5"/>
                  </a:cubicBezTo>
                  <a:cubicBezTo>
                    <a:pt x="62" y="4"/>
                    <a:pt x="62" y="3"/>
                    <a:pt x="62" y="0"/>
                  </a:cubicBezTo>
                  <a:cubicBezTo>
                    <a:pt x="63" y="2"/>
                    <a:pt x="64" y="3"/>
                    <a:pt x="64" y="3"/>
                  </a:cubicBezTo>
                  <a:cubicBezTo>
                    <a:pt x="65" y="14"/>
                    <a:pt x="67" y="24"/>
                    <a:pt x="69" y="35"/>
                  </a:cubicBezTo>
                  <a:cubicBezTo>
                    <a:pt x="68" y="35"/>
                    <a:pt x="68" y="35"/>
                    <a:pt x="67" y="35"/>
                  </a:cubicBezTo>
                  <a:cubicBezTo>
                    <a:pt x="67" y="35"/>
                    <a:pt x="66" y="34"/>
                    <a:pt x="66" y="33"/>
                  </a:cubicBezTo>
                  <a:cubicBezTo>
                    <a:pt x="64" y="28"/>
                    <a:pt x="62" y="27"/>
                    <a:pt x="57" y="27"/>
                  </a:cubicBezTo>
                  <a:cubicBezTo>
                    <a:pt x="43" y="30"/>
                    <a:pt x="28" y="32"/>
                    <a:pt x="14" y="35"/>
                  </a:cubicBezTo>
                  <a:cubicBezTo>
                    <a:pt x="9" y="35"/>
                    <a:pt x="7" y="37"/>
                    <a:pt x="7" y="42"/>
                  </a:cubicBezTo>
                  <a:cubicBezTo>
                    <a:pt x="7" y="43"/>
                    <a:pt x="6" y="44"/>
                    <a:pt x="6" y="45"/>
                  </a:cubicBezTo>
                  <a:cubicBezTo>
                    <a:pt x="6" y="45"/>
                    <a:pt x="5" y="45"/>
                    <a:pt x="5" y="45"/>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60" name="Freeform 61">
              <a:extLst>
                <a:ext uri="{FF2B5EF4-FFF2-40B4-BE49-F238E27FC236}">
                  <a16:creationId xmlns:a16="http://schemas.microsoft.com/office/drawing/2014/main" id="{958AD38A-5A54-AAAD-AE70-FAE3DACB416E}"/>
                </a:ext>
              </a:extLst>
            </p:cNvPr>
            <p:cNvSpPr>
              <a:spLocks/>
            </p:cNvSpPr>
            <p:nvPr/>
          </p:nvSpPr>
          <p:spPr bwMode="auto">
            <a:xfrm>
              <a:off x="5865225" y="20346840"/>
              <a:ext cx="291002" cy="487624"/>
            </a:xfrm>
            <a:custGeom>
              <a:avLst/>
              <a:gdLst>
                <a:gd name="T0" fmla="*/ 1 w 42"/>
                <a:gd name="T1" fmla="*/ 64 h 70"/>
                <a:gd name="T2" fmla="*/ 4 w 42"/>
                <a:gd name="T3" fmla="*/ 64 h 70"/>
                <a:gd name="T4" fmla="*/ 10 w 42"/>
                <a:gd name="T5" fmla="*/ 57 h 70"/>
                <a:gd name="T6" fmla="*/ 13 w 42"/>
                <a:gd name="T7" fmla="*/ 41 h 70"/>
                <a:gd name="T8" fmla="*/ 16 w 42"/>
                <a:gd name="T9" fmla="*/ 14 h 70"/>
                <a:gd name="T10" fmla="*/ 17 w 42"/>
                <a:gd name="T11" fmla="*/ 10 h 70"/>
                <a:gd name="T12" fmla="*/ 11 w 42"/>
                <a:gd name="T13" fmla="*/ 2 h 70"/>
                <a:gd name="T14" fmla="*/ 9 w 42"/>
                <a:gd name="T15" fmla="*/ 0 h 70"/>
                <a:gd name="T16" fmla="*/ 42 w 42"/>
                <a:gd name="T17" fmla="*/ 4 h 70"/>
                <a:gd name="T18" fmla="*/ 42 w 42"/>
                <a:gd name="T19" fmla="*/ 5 h 70"/>
                <a:gd name="T20" fmla="*/ 39 w 42"/>
                <a:gd name="T21" fmla="*/ 6 h 70"/>
                <a:gd name="T22" fmla="*/ 32 w 42"/>
                <a:gd name="T23" fmla="*/ 13 h 70"/>
                <a:gd name="T24" fmla="*/ 27 w 42"/>
                <a:gd name="T25" fmla="*/ 47 h 70"/>
                <a:gd name="T26" fmla="*/ 25 w 42"/>
                <a:gd name="T27" fmla="*/ 58 h 70"/>
                <a:gd name="T28" fmla="*/ 31 w 42"/>
                <a:gd name="T29" fmla="*/ 68 h 70"/>
                <a:gd name="T30" fmla="*/ 33 w 42"/>
                <a:gd name="T31" fmla="*/ 69 h 70"/>
                <a:gd name="T32" fmla="*/ 33 w 42"/>
                <a:gd name="T33" fmla="*/ 70 h 70"/>
                <a:gd name="T34" fmla="*/ 0 w 42"/>
                <a:gd name="T35" fmla="*/ 66 h 70"/>
                <a:gd name="T36" fmla="*/ 1 w 42"/>
                <a:gd name="T37" fmla="*/ 64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70">
                  <a:moveTo>
                    <a:pt x="1" y="64"/>
                  </a:moveTo>
                  <a:cubicBezTo>
                    <a:pt x="2" y="64"/>
                    <a:pt x="3" y="64"/>
                    <a:pt x="4" y="64"/>
                  </a:cubicBezTo>
                  <a:cubicBezTo>
                    <a:pt x="8" y="63"/>
                    <a:pt x="10" y="62"/>
                    <a:pt x="10" y="57"/>
                  </a:cubicBezTo>
                  <a:cubicBezTo>
                    <a:pt x="11" y="52"/>
                    <a:pt x="12" y="47"/>
                    <a:pt x="13" y="41"/>
                  </a:cubicBezTo>
                  <a:cubicBezTo>
                    <a:pt x="14" y="32"/>
                    <a:pt x="15" y="23"/>
                    <a:pt x="16" y="14"/>
                  </a:cubicBezTo>
                  <a:cubicBezTo>
                    <a:pt x="16" y="13"/>
                    <a:pt x="17" y="12"/>
                    <a:pt x="17" y="10"/>
                  </a:cubicBezTo>
                  <a:cubicBezTo>
                    <a:pt x="17" y="5"/>
                    <a:pt x="16" y="4"/>
                    <a:pt x="11" y="2"/>
                  </a:cubicBezTo>
                  <a:cubicBezTo>
                    <a:pt x="10" y="1"/>
                    <a:pt x="10" y="1"/>
                    <a:pt x="9" y="0"/>
                  </a:cubicBezTo>
                  <a:cubicBezTo>
                    <a:pt x="20" y="1"/>
                    <a:pt x="31" y="2"/>
                    <a:pt x="42" y="4"/>
                  </a:cubicBezTo>
                  <a:cubicBezTo>
                    <a:pt x="42" y="5"/>
                    <a:pt x="42" y="5"/>
                    <a:pt x="42" y="5"/>
                  </a:cubicBezTo>
                  <a:cubicBezTo>
                    <a:pt x="41" y="5"/>
                    <a:pt x="40" y="6"/>
                    <a:pt x="39" y="6"/>
                  </a:cubicBezTo>
                  <a:cubicBezTo>
                    <a:pt x="34" y="6"/>
                    <a:pt x="32" y="7"/>
                    <a:pt x="32" y="13"/>
                  </a:cubicBezTo>
                  <a:cubicBezTo>
                    <a:pt x="30" y="24"/>
                    <a:pt x="28" y="36"/>
                    <a:pt x="27" y="47"/>
                  </a:cubicBezTo>
                  <a:cubicBezTo>
                    <a:pt x="26" y="51"/>
                    <a:pt x="26" y="55"/>
                    <a:pt x="25" y="58"/>
                  </a:cubicBezTo>
                  <a:cubicBezTo>
                    <a:pt x="25" y="64"/>
                    <a:pt x="26" y="66"/>
                    <a:pt x="31" y="68"/>
                  </a:cubicBezTo>
                  <a:cubicBezTo>
                    <a:pt x="32" y="68"/>
                    <a:pt x="32" y="69"/>
                    <a:pt x="33" y="69"/>
                  </a:cubicBezTo>
                  <a:cubicBezTo>
                    <a:pt x="33" y="69"/>
                    <a:pt x="33" y="69"/>
                    <a:pt x="33" y="70"/>
                  </a:cubicBezTo>
                  <a:cubicBezTo>
                    <a:pt x="22" y="69"/>
                    <a:pt x="11" y="68"/>
                    <a:pt x="0" y="66"/>
                  </a:cubicBezTo>
                  <a:cubicBezTo>
                    <a:pt x="1" y="65"/>
                    <a:pt x="1" y="65"/>
                    <a:pt x="1" y="64"/>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61" name="Freeform 62">
              <a:extLst>
                <a:ext uri="{FF2B5EF4-FFF2-40B4-BE49-F238E27FC236}">
                  <a16:creationId xmlns:a16="http://schemas.microsoft.com/office/drawing/2014/main" id="{40927045-2697-9923-8425-E65C9ED9D18A}"/>
                </a:ext>
              </a:extLst>
            </p:cNvPr>
            <p:cNvSpPr>
              <a:spLocks/>
            </p:cNvSpPr>
            <p:nvPr/>
          </p:nvSpPr>
          <p:spPr bwMode="auto">
            <a:xfrm>
              <a:off x="4087756" y="25828682"/>
              <a:ext cx="361786" cy="471895"/>
            </a:xfrm>
            <a:custGeom>
              <a:avLst/>
              <a:gdLst>
                <a:gd name="T0" fmla="*/ 1 w 52"/>
                <a:gd name="T1" fmla="*/ 51 h 67"/>
                <a:gd name="T2" fmla="*/ 5 w 52"/>
                <a:gd name="T3" fmla="*/ 52 h 67"/>
                <a:gd name="T4" fmla="*/ 16 w 52"/>
                <a:gd name="T5" fmla="*/ 47 h 67"/>
                <a:gd name="T6" fmla="*/ 32 w 52"/>
                <a:gd name="T7" fmla="*/ 12 h 67"/>
                <a:gd name="T8" fmla="*/ 33 w 52"/>
                <a:gd name="T9" fmla="*/ 9 h 67"/>
                <a:gd name="T10" fmla="*/ 29 w 52"/>
                <a:gd name="T11" fmla="*/ 2 h 67"/>
                <a:gd name="T12" fmla="*/ 23 w 52"/>
                <a:gd name="T13" fmla="*/ 1 h 67"/>
                <a:gd name="T14" fmla="*/ 52 w 52"/>
                <a:gd name="T15" fmla="*/ 1 h 67"/>
                <a:gd name="T16" fmla="*/ 51 w 52"/>
                <a:gd name="T17" fmla="*/ 4 h 67"/>
                <a:gd name="T18" fmla="*/ 29 w 52"/>
                <a:gd name="T19" fmla="*/ 52 h 67"/>
                <a:gd name="T20" fmla="*/ 33 w 52"/>
                <a:gd name="T21" fmla="*/ 65 h 67"/>
                <a:gd name="T22" fmla="*/ 34 w 52"/>
                <a:gd name="T23" fmla="*/ 66 h 67"/>
                <a:gd name="T24" fmla="*/ 34 w 52"/>
                <a:gd name="T25" fmla="*/ 67 h 67"/>
                <a:gd name="T26" fmla="*/ 33 w 52"/>
                <a:gd name="T27" fmla="*/ 67 h 67"/>
                <a:gd name="T28" fmla="*/ 2 w 52"/>
                <a:gd name="T29" fmla="*/ 53 h 67"/>
                <a:gd name="T30" fmla="*/ 0 w 52"/>
                <a:gd name="T31" fmla="*/ 52 h 67"/>
                <a:gd name="T32" fmla="*/ 1 w 52"/>
                <a:gd name="T33" fmla="*/ 51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2" h="67">
                  <a:moveTo>
                    <a:pt x="1" y="51"/>
                  </a:moveTo>
                  <a:cubicBezTo>
                    <a:pt x="2" y="51"/>
                    <a:pt x="4" y="51"/>
                    <a:pt x="5" y="52"/>
                  </a:cubicBezTo>
                  <a:cubicBezTo>
                    <a:pt x="10" y="53"/>
                    <a:pt x="13" y="52"/>
                    <a:pt x="16" y="47"/>
                  </a:cubicBezTo>
                  <a:cubicBezTo>
                    <a:pt x="21" y="35"/>
                    <a:pt x="27" y="23"/>
                    <a:pt x="32" y="12"/>
                  </a:cubicBezTo>
                  <a:cubicBezTo>
                    <a:pt x="33" y="11"/>
                    <a:pt x="33" y="10"/>
                    <a:pt x="33" y="9"/>
                  </a:cubicBezTo>
                  <a:cubicBezTo>
                    <a:pt x="34" y="5"/>
                    <a:pt x="33" y="3"/>
                    <a:pt x="29" y="2"/>
                  </a:cubicBezTo>
                  <a:cubicBezTo>
                    <a:pt x="28" y="2"/>
                    <a:pt x="26" y="2"/>
                    <a:pt x="23" y="1"/>
                  </a:cubicBezTo>
                  <a:cubicBezTo>
                    <a:pt x="27" y="0"/>
                    <a:pt x="44" y="0"/>
                    <a:pt x="52" y="1"/>
                  </a:cubicBezTo>
                  <a:cubicBezTo>
                    <a:pt x="52" y="2"/>
                    <a:pt x="52" y="3"/>
                    <a:pt x="51" y="4"/>
                  </a:cubicBezTo>
                  <a:cubicBezTo>
                    <a:pt x="44" y="20"/>
                    <a:pt x="37" y="36"/>
                    <a:pt x="29" y="52"/>
                  </a:cubicBezTo>
                  <a:cubicBezTo>
                    <a:pt x="26" y="59"/>
                    <a:pt x="26" y="61"/>
                    <a:pt x="33" y="65"/>
                  </a:cubicBezTo>
                  <a:cubicBezTo>
                    <a:pt x="33" y="65"/>
                    <a:pt x="34" y="66"/>
                    <a:pt x="34" y="66"/>
                  </a:cubicBezTo>
                  <a:cubicBezTo>
                    <a:pt x="34" y="66"/>
                    <a:pt x="34" y="67"/>
                    <a:pt x="34" y="67"/>
                  </a:cubicBezTo>
                  <a:cubicBezTo>
                    <a:pt x="34" y="67"/>
                    <a:pt x="33" y="67"/>
                    <a:pt x="33" y="67"/>
                  </a:cubicBezTo>
                  <a:cubicBezTo>
                    <a:pt x="23" y="62"/>
                    <a:pt x="13" y="58"/>
                    <a:pt x="2" y="53"/>
                  </a:cubicBezTo>
                  <a:cubicBezTo>
                    <a:pt x="1" y="53"/>
                    <a:pt x="1" y="52"/>
                    <a:pt x="0" y="52"/>
                  </a:cubicBezTo>
                  <a:cubicBezTo>
                    <a:pt x="1" y="51"/>
                    <a:pt x="1" y="51"/>
                    <a:pt x="1" y="51"/>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sp>
          <p:nvSpPr>
            <p:cNvPr id="62" name="Freeform 71">
              <a:extLst>
                <a:ext uri="{FF2B5EF4-FFF2-40B4-BE49-F238E27FC236}">
                  <a16:creationId xmlns:a16="http://schemas.microsoft.com/office/drawing/2014/main" id="{095969BA-1FB2-4FDE-349C-E9B43C4657B5}"/>
                </a:ext>
              </a:extLst>
            </p:cNvPr>
            <p:cNvSpPr>
              <a:spLocks noEditPoints="1"/>
            </p:cNvSpPr>
            <p:nvPr/>
          </p:nvSpPr>
          <p:spPr bwMode="auto">
            <a:xfrm>
              <a:off x="3199023" y="21141194"/>
              <a:ext cx="4561646" cy="4553784"/>
            </a:xfrm>
            <a:custGeom>
              <a:avLst/>
              <a:gdLst>
                <a:gd name="T0" fmla="*/ 326 w 652"/>
                <a:gd name="T1" fmla="*/ 652 h 652"/>
                <a:gd name="T2" fmla="*/ 326 w 652"/>
                <a:gd name="T3" fmla="*/ 0 h 652"/>
                <a:gd name="T4" fmla="*/ 300 w 652"/>
                <a:gd name="T5" fmla="*/ 368 h 652"/>
                <a:gd name="T6" fmla="*/ 300 w 652"/>
                <a:gd name="T7" fmla="*/ 408 h 652"/>
                <a:gd name="T8" fmla="*/ 292 w 652"/>
                <a:gd name="T9" fmla="*/ 425 h 652"/>
                <a:gd name="T10" fmla="*/ 239 w 652"/>
                <a:gd name="T11" fmla="*/ 475 h 652"/>
                <a:gd name="T12" fmla="*/ 208 w 652"/>
                <a:gd name="T13" fmla="*/ 558 h 652"/>
                <a:gd name="T14" fmla="*/ 256 w 652"/>
                <a:gd name="T15" fmla="*/ 566 h 652"/>
                <a:gd name="T16" fmla="*/ 264 w 652"/>
                <a:gd name="T17" fmla="*/ 540 h 652"/>
                <a:gd name="T18" fmla="*/ 312 w 652"/>
                <a:gd name="T19" fmla="*/ 473 h 652"/>
                <a:gd name="T20" fmla="*/ 346 w 652"/>
                <a:gd name="T21" fmla="*/ 477 h 652"/>
                <a:gd name="T22" fmla="*/ 390 w 652"/>
                <a:gd name="T23" fmla="*/ 550 h 652"/>
                <a:gd name="T24" fmla="*/ 410 w 652"/>
                <a:gd name="T25" fmla="*/ 582 h 652"/>
                <a:gd name="T26" fmla="*/ 439 w 652"/>
                <a:gd name="T27" fmla="*/ 536 h 652"/>
                <a:gd name="T28" fmla="*/ 360 w 652"/>
                <a:gd name="T29" fmla="*/ 425 h 652"/>
                <a:gd name="T30" fmla="*/ 351 w 652"/>
                <a:gd name="T31" fmla="*/ 372 h 652"/>
                <a:gd name="T32" fmla="*/ 357 w 652"/>
                <a:gd name="T33" fmla="*/ 369 h 652"/>
                <a:gd name="T34" fmla="*/ 453 w 652"/>
                <a:gd name="T35" fmla="*/ 459 h 652"/>
                <a:gd name="T36" fmla="*/ 489 w 652"/>
                <a:gd name="T37" fmla="*/ 522 h 652"/>
                <a:gd name="T38" fmla="*/ 526 w 652"/>
                <a:gd name="T39" fmla="*/ 508 h 652"/>
                <a:gd name="T40" fmla="*/ 512 w 652"/>
                <a:gd name="T41" fmla="*/ 460 h 652"/>
                <a:gd name="T42" fmla="*/ 373 w 652"/>
                <a:gd name="T43" fmla="*/ 322 h 652"/>
                <a:gd name="T44" fmla="*/ 351 w 652"/>
                <a:gd name="T45" fmla="*/ 304 h 652"/>
                <a:gd name="T46" fmla="*/ 306 w 652"/>
                <a:gd name="T47" fmla="*/ 286 h 652"/>
                <a:gd name="T48" fmla="*/ 300 w 652"/>
                <a:gd name="T49" fmla="*/ 316 h 652"/>
                <a:gd name="T50" fmla="*/ 210 w 652"/>
                <a:gd name="T51" fmla="*/ 361 h 652"/>
                <a:gd name="T52" fmla="*/ 128 w 652"/>
                <a:gd name="T53" fmla="*/ 483 h 652"/>
                <a:gd name="T54" fmla="*/ 140 w 652"/>
                <a:gd name="T55" fmla="*/ 526 h 652"/>
                <a:gd name="T56" fmla="*/ 172 w 652"/>
                <a:gd name="T57" fmla="*/ 509 h 652"/>
                <a:gd name="T58" fmla="*/ 246 w 652"/>
                <a:gd name="T59" fmla="*/ 399 h 652"/>
                <a:gd name="T60" fmla="*/ 300 w 652"/>
                <a:gd name="T61" fmla="*/ 368 h 652"/>
                <a:gd name="T62" fmla="*/ 249 w 652"/>
                <a:gd name="T63" fmla="*/ 114 h 652"/>
                <a:gd name="T64" fmla="*/ 123 w 652"/>
                <a:gd name="T65" fmla="*/ 169 h 652"/>
                <a:gd name="T66" fmla="*/ 75 w 652"/>
                <a:gd name="T67" fmla="*/ 214 h 652"/>
                <a:gd name="T68" fmla="*/ 108 w 652"/>
                <a:gd name="T69" fmla="*/ 242 h 652"/>
                <a:gd name="T70" fmla="*/ 158 w 652"/>
                <a:gd name="T71" fmla="*/ 210 h 652"/>
                <a:gd name="T72" fmla="*/ 253 w 652"/>
                <a:gd name="T73" fmla="*/ 164 h 652"/>
                <a:gd name="T74" fmla="*/ 250 w 652"/>
                <a:gd name="T75" fmla="*/ 222 h 652"/>
                <a:gd name="T76" fmla="*/ 65 w 652"/>
                <a:gd name="T77" fmla="*/ 383 h 652"/>
                <a:gd name="T78" fmla="*/ 80 w 652"/>
                <a:gd name="T79" fmla="*/ 422 h 652"/>
                <a:gd name="T80" fmla="*/ 113 w 652"/>
                <a:gd name="T81" fmla="*/ 400 h 652"/>
                <a:gd name="T82" fmla="*/ 215 w 652"/>
                <a:gd name="T83" fmla="*/ 296 h 652"/>
                <a:gd name="T84" fmla="*/ 304 w 652"/>
                <a:gd name="T85" fmla="*/ 240 h 652"/>
                <a:gd name="T86" fmla="*/ 303 w 652"/>
                <a:gd name="T87" fmla="*/ 78 h 652"/>
                <a:gd name="T88" fmla="*/ 269 w 652"/>
                <a:gd name="T89" fmla="*/ 56 h 652"/>
                <a:gd name="T90" fmla="*/ 253 w 652"/>
                <a:gd name="T91" fmla="*/ 90 h 652"/>
                <a:gd name="T92" fmla="*/ 398 w 652"/>
                <a:gd name="T93" fmla="*/ 112 h 652"/>
                <a:gd name="T94" fmla="*/ 398 w 652"/>
                <a:gd name="T95" fmla="*/ 82 h 652"/>
                <a:gd name="T96" fmla="*/ 368 w 652"/>
                <a:gd name="T97" fmla="*/ 54 h 652"/>
                <a:gd name="T98" fmla="*/ 347 w 652"/>
                <a:gd name="T99" fmla="*/ 85 h 652"/>
                <a:gd name="T100" fmla="*/ 347 w 652"/>
                <a:gd name="T101" fmla="*/ 243 h 652"/>
                <a:gd name="T102" fmla="*/ 369 w 652"/>
                <a:gd name="T103" fmla="*/ 264 h 652"/>
                <a:gd name="T104" fmla="*/ 493 w 652"/>
                <a:gd name="T105" fmla="*/ 344 h 652"/>
                <a:gd name="T106" fmla="*/ 549 w 652"/>
                <a:gd name="T107" fmla="*/ 416 h 652"/>
                <a:gd name="T108" fmla="*/ 587 w 652"/>
                <a:gd name="T109" fmla="*/ 384 h 652"/>
                <a:gd name="T110" fmla="*/ 407 w 652"/>
                <a:gd name="T111" fmla="*/ 224 h 652"/>
                <a:gd name="T112" fmla="*/ 398 w 652"/>
                <a:gd name="T113" fmla="*/ 164 h 652"/>
                <a:gd name="T114" fmla="*/ 403 w 652"/>
                <a:gd name="T115" fmla="*/ 165 h 652"/>
                <a:gd name="T116" fmla="*/ 532 w 652"/>
                <a:gd name="T117" fmla="*/ 236 h 652"/>
                <a:gd name="T118" fmla="*/ 575 w 652"/>
                <a:gd name="T119" fmla="*/ 211 h 652"/>
                <a:gd name="T120" fmla="*/ 509 w 652"/>
                <a:gd name="T121" fmla="*/ 157 h 652"/>
                <a:gd name="T122" fmla="*/ 398 w 652"/>
                <a:gd name="T123" fmla="*/ 112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2" h="652">
                  <a:moveTo>
                    <a:pt x="652" y="326"/>
                  </a:moveTo>
                  <a:cubicBezTo>
                    <a:pt x="652" y="505"/>
                    <a:pt x="506" y="652"/>
                    <a:pt x="326" y="652"/>
                  </a:cubicBezTo>
                  <a:cubicBezTo>
                    <a:pt x="147" y="652"/>
                    <a:pt x="0" y="507"/>
                    <a:pt x="0" y="326"/>
                  </a:cubicBezTo>
                  <a:cubicBezTo>
                    <a:pt x="0" y="146"/>
                    <a:pt x="146" y="0"/>
                    <a:pt x="326" y="0"/>
                  </a:cubicBezTo>
                  <a:cubicBezTo>
                    <a:pt x="506" y="0"/>
                    <a:pt x="652" y="147"/>
                    <a:pt x="652" y="326"/>
                  </a:cubicBezTo>
                  <a:close/>
                  <a:moveTo>
                    <a:pt x="300" y="368"/>
                  </a:moveTo>
                  <a:cubicBezTo>
                    <a:pt x="300" y="370"/>
                    <a:pt x="300" y="371"/>
                    <a:pt x="300" y="373"/>
                  </a:cubicBezTo>
                  <a:cubicBezTo>
                    <a:pt x="300" y="385"/>
                    <a:pt x="300" y="396"/>
                    <a:pt x="300" y="408"/>
                  </a:cubicBezTo>
                  <a:cubicBezTo>
                    <a:pt x="300" y="409"/>
                    <a:pt x="300" y="410"/>
                    <a:pt x="300" y="411"/>
                  </a:cubicBezTo>
                  <a:cubicBezTo>
                    <a:pt x="300" y="417"/>
                    <a:pt x="297" y="422"/>
                    <a:pt x="292" y="425"/>
                  </a:cubicBezTo>
                  <a:cubicBezTo>
                    <a:pt x="290" y="426"/>
                    <a:pt x="288" y="428"/>
                    <a:pt x="285" y="429"/>
                  </a:cubicBezTo>
                  <a:cubicBezTo>
                    <a:pt x="267" y="441"/>
                    <a:pt x="252" y="457"/>
                    <a:pt x="239" y="475"/>
                  </a:cubicBezTo>
                  <a:cubicBezTo>
                    <a:pt x="225" y="496"/>
                    <a:pt x="216" y="520"/>
                    <a:pt x="210" y="544"/>
                  </a:cubicBezTo>
                  <a:cubicBezTo>
                    <a:pt x="209" y="549"/>
                    <a:pt x="208" y="553"/>
                    <a:pt x="208" y="558"/>
                  </a:cubicBezTo>
                  <a:cubicBezTo>
                    <a:pt x="207" y="571"/>
                    <a:pt x="215" y="581"/>
                    <a:pt x="228" y="583"/>
                  </a:cubicBezTo>
                  <a:cubicBezTo>
                    <a:pt x="239" y="585"/>
                    <a:pt x="252" y="581"/>
                    <a:pt x="256" y="566"/>
                  </a:cubicBezTo>
                  <a:cubicBezTo>
                    <a:pt x="256" y="565"/>
                    <a:pt x="257" y="563"/>
                    <a:pt x="257" y="562"/>
                  </a:cubicBezTo>
                  <a:cubicBezTo>
                    <a:pt x="260" y="555"/>
                    <a:pt x="262" y="547"/>
                    <a:pt x="264" y="540"/>
                  </a:cubicBezTo>
                  <a:cubicBezTo>
                    <a:pt x="270" y="523"/>
                    <a:pt x="278" y="508"/>
                    <a:pt x="289" y="493"/>
                  </a:cubicBezTo>
                  <a:cubicBezTo>
                    <a:pt x="295" y="485"/>
                    <a:pt x="303" y="478"/>
                    <a:pt x="312" y="473"/>
                  </a:cubicBezTo>
                  <a:cubicBezTo>
                    <a:pt x="321" y="468"/>
                    <a:pt x="330" y="468"/>
                    <a:pt x="339" y="473"/>
                  </a:cubicBezTo>
                  <a:cubicBezTo>
                    <a:pt x="341" y="474"/>
                    <a:pt x="344" y="475"/>
                    <a:pt x="346" y="477"/>
                  </a:cubicBezTo>
                  <a:cubicBezTo>
                    <a:pt x="355" y="483"/>
                    <a:pt x="362" y="491"/>
                    <a:pt x="368" y="500"/>
                  </a:cubicBezTo>
                  <a:cubicBezTo>
                    <a:pt x="378" y="516"/>
                    <a:pt x="385" y="533"/>
                    <a:pt x="390" y="550"/>
                  </a:cubicBezTo>
                  <a:cubicBezTo>
                    <a:pt x="392" y="556"/>
                    <a:pt x="394" y="563"/>
                    <a:pt x="396" y="569"/>
                  </a:cubicBezTo>
                  <a:cubicBezTo>
                    <a:pt x="399" y="576"/>
                    <a:pt x="403" y="580"/>
                    <a:pt x="410" y="582"/>
                  </a:cubicBezTo>
                  <a:cubicBezTo>
                    <a:pt x="425" y="588"/>
                    <a:pt x="446" y="577"/>
                    <a:pt x="443" y="555"/>
                  </a:cubicBezTo>
                  <a:cubicBezTo>
                    <a:pt x="442" y="548"/>
                    <a:pt x="440" y="542"/>
                    <a:pt x="439" y="536"/>
                  </a:cubicBezTo>
                  <a:cubicBezTo>
                    <a:pt x="433" y="515"/>
                    <a:pt x="426" y="496"/>
                    <a:pt x="414" y="478"/>
                  </a:cubicBezTo>
                  <a:cubicBezTo>
                    <a:pt x="400" y="456"/>
                    <a:pt x="382" y="439"/>
                    <a:pt x="360" y="425"/>
                  </a:cubicBezTo>
                  <a:cubicBezTo>
                    <a:pt x="354" y="422"/>
                    <a:pt x="351" y="417"/>
                    <a:pt x="351" y="410"/>
                  </a:cubicBezTo>
                  <a:cubicBezTo>
                    <a:pt x="351" y="397"/>
                    <a:pt x="351" y="385"/>
                    <a:pt x="351" y="372"/>
                  </a:cubicBezTo>
                  <a:cubicBezTo>
                    <a:pt x="351" y="371"/>
                    <a:pt x="351" y="370"/>
                    <a:pt x="352" y="368"/>
                  </a:cubicBezTo>
                  <a:cubicBezTo>
                    <a:pt x="354" y="368"/>
                    <a:pt x="355" y="369"/>
                    <a:pt x="357" y="369"/>
                  </a:cubicBezTo>
                  <a:cubicBezTo>
                    <a:pt x="376" y="376"/>
                    <a:pt x="392" y="386"/>
                    <a:pt x="406" y="400"/>
                  </a:cubicBezTo>
                  <a:cubicBezTo>
                    <a:pt x="425" y="417"/>
                    <a:pt x="439" y="437"/>
                    <a:pt x="453" y="459"/>
                  </a:cubicBezTo>
                  <a:cubicBezTo>
                    <a:pt x="462" y="475"/>
                    <a:pt x="471" y="492"/>
                    <a:pt x="479" y="509"/>
                  </a:cubicBezTo>
                  <a:cubicBezTo>
                    <a:pt x="481" y="514"/>
                    <a:pt x="484" y="518"/>
                    <a:pt x="489" y="522"/>
                  </a:cubicBezTo>
                  <a:cubicBezTo>
                    <a:pt x="494" y="526"/>
                    <a:pt x="501" y="529"/>
                    <a:pt x="508" y="527"/>
                  </a:cubicBezTo>
                  <a:cubicBezTo>
                    <a:pt x="518" y="524"/>
                    <a:pt x="524" y="518"/>
                    <a:pt x="526" y="508"/>
                  </a:cubicBezTo>
                  <a:cubicBezTo>
                    <a:pt x="528" y="500"/>
                    <a:pt x="527" y="493"/>
                    <a:pt x="524" y="486"/>
                  </a:cubicBezTo>
                  <a:cubicBezTo>
                    <a:pt x="520" y="477"/>
                    <a:pt x="516" y="469"/>
                    <a:pt x="512" y="460"/>
                  </a:cubicBezTo>
                  <a:cubicBezTo>
                    <a:pt x="498" y="429"/>
                    <a:pt x="480" y="400"/>
                    <a:pt x="456" y="375"/>
                  </a:cubicBezTo>
                  <a:cubicBezTo>
                    <a:pt x="432" y="351"/>
                    <a:pt x="405" y="333"/>
                    <a:pt x="373" y="322"/>
                  </a:cubicBezTo>
                  <a:cubicBezTo>
                    <a:pt x="366" y="320"/>
                    <a:pt x="359" y="318"/>
                    <a:pt x="351" y="316"/>
                  </a:cubicBezTo>
                  <a:cubicBezTo>
                    <a:pt x="351" y="312"/>
                    <a:pt x="351" y="308"/>
                    <a:pt x="351" y="304"/>
                  </a:cubicBezTo>
                  <a:cubicBezTo>
                    <a:pt x="350" y="298"/>
                    <a:pt x="349" y="291"/>
                    <a:pt x="345" y="286"/>
                  </a:cubicBezTo>
                  <a:cubicBezTo>
                    <a:pt x="335" y="271"/>
                    <a:pt x="316" y="271"/>
                    <a:pt x="306" y="286"/>
                  </a:cubicBezTo>
                  <a:cubicBezTo>
                    <a:pt x="302" y="292"/>
                    <a:pt x="301" y="299"/>
                    <a:pt x="301" y="305"/>
                  </a:cubicBezTo>
                  <a:cubicBezTo>
                    <a:pt x="300" y="309"/>
                    <a:pt x="300" y="312"/>
                    <a:pt x="300" y="316"/>
                  </a:cubicBezTo>
                  <a:cubicBezTo>
                    <a:pt x="299" y="317"/>
                    <a:pt x="298" y="317"/>
                    <a:pt x="296" y="317"/>
                  </a:cubicBezTo>
                  <a:cubicBezTo>
                    <a:pt x="264" y="325"/>
                    <a:pt x="235" y="339"/>
                    <a:pt x="210" y="361"/>
                  </a:cubicBezTo>
                  <a:cubicBezTo>
                    <a:pt x="191" y="378"/>
                    <a:pt x="175" y="398"/>
                    <a:pt x="161" y="420"/>
                  </a:cubicBezTo>
                  <a:cubicBezTo>
                    <a:pt x="148" y="440"/>
                    <a:pt x="138" y="462"/>
                    <a:pt x="128" y="483"/>
                  </a:cubicBezTo>
                  <a:cubicBezTo>
                    <a:pt x="126" y="490"/>
                    <a:pt x="124" y="497"/>
                    <a:pt x="125" y="504"/>
                  </a:cubicBezTo>
                  <a:cubicBezTo>
                    <a:pt x="126" y="515"/>
                    <a:pt x="130" y="522"/>
                    <a:pt x="140" y="526"/>
                  </a:cubicBezTo>
                  <a:cubicBezTo>
                    <a:pt x="150" y="530"/>
                    <a:pt x="159" y="526"/>
                    <a:pt x="165" y="519"/>
                  </a:cubicBezTo>
                  <a:cubicBezTo>
                    <a:pt x="168" y="516"/>
                    <a:pt x="170" y="512"/>
                    <a:pt x="172" y="509"/>
                  </a:cubicBezTo>
                  <a:cubicBezTo>
                    <a:pt x="181" y="493"/>
                    <a:pt x="189" y="476"/>
                    <a:pt x="198" y="461"/>
                  </a:cubicBezTo>
                  <a:cubicBezTo>
                    <a:pt x="211" y="438"/>
                    <a:pt x="227" y="417"/>
                    <a:pt x="246" y="399"/>
                  </a:cubicBezTo>
                  <a:cubicBezTo>
                    <a:pt x="260" y="386"/>
                    <a:pt x="276" y="376"/>
                    <a:pt x="294" y="370"/>
                  </a:cubicBezTo>
                  <a:cubicBezTo>
                    <a:pt x="296" y="369"/>
                    <a:pt x="298" y="368"/>
                    <a:pt x="300" y="368"/>
                  </a:cubicBezTo>
                  <a:close/>
                  <a:moveTo>
                    <a:pt x="253" y="112"/>
                  </a:moveTo>
                  <a:cubicBezTo>
                    <a:pt x="252" y="113"/>
                    <a:pt x="250" y="113"/>
                    <a:pt x="249" y="114"/>
                  </a:cubicBezTo>
                  <a:cubicBezTo>
                    <a:pt x="240" y="117"/>
                    <a:pt x="231" y="119"/>
                    <a:pt x="222" y="122"/>
                  </a:cubicBezTo>
                  <a:cubicBezTo>
                    <a:pt x="187" y="134"/>
                    <a:pt x="154" y="149"/>
                    <a:pt x="123" y="169"/>
                  </a:cubicBezTo>
                  <a:cubicBezTo>
                    <a:pt x="110" y="178"/>
                    <a:pt x="97" y="188"/>
                    <a:pt x="85" y="200"/>
                  </a:cubicBezTo>
                  <a:cubicBezTo>
                    <a:pt x="81" y="204"/>
                    <a:pt x="77" y="208"/>
                    <a:pt x="75" y="214"/>
                  </a:cubicBezTo>
                  <a:cubicBezTo>
                    <a:pt x="71" y="225"/>
                    <a:pt x="76" y="237"/>
                    <a:pt x="87" y="241"/>
                  </a:cubicBezTo>
                  <a:cubicBezTo>
                    <a:pt x="94" y="244"/>
                    <a:pt x="101" y="244"/>
                    <a:pt x="108" y="242"/>
                  </a:cubicBezTo>
                  <a:cubicBezTo>
                    <a:pt x="114" y="240"/>
                    <a:pt x="118" y="237"/>
                    <a:pt x="123" y="234"/>
                  </a:cubicBezTo>
                  <a:cubicBezTo>
                    <a:pt x="134" y="226"/>
                    <a:pt x="146" y="217"/>
                    <a:pt x="158" y="210"/>
                  </a:cubicBezTo>
                  <a:cubicBezTo>
                    <a:pt x="186" y="191"/>
                    <a:pt x="216" y="176"/>
                    <a:pt x="249" y="165"/>
                  </a:cubicBezTo>
                  <a:cubicBezTo>
                    <a:pt x="250" y="165"/>
                    <a:pt x="252" y="164"/>
                    <a:pt x="253" y="164"/>
                  </a:cubicBezTo>
                  <a:cubicBezTo>
                    <a:pt x="253" y="183"/>
                    <a:pt x="253" y="202"/>
                    <a:pt x="253" y="220"/>
                  </a:cubicBezTo>
                  <a:cubicBezTo>
                    <a:pt x="252" y="221"/>
                    <a:pt x="251" y="221"/>
                    <a:pt x="250" y="222"/>
                  </a:cubicBezTo>
                  <a:cubicBezTo>
                    <a:pt x="185" y="247"/>
                    <a:pt x="131" y="288"/>
                    <a:pt x="90" y="345"/>
                  </a:cubicBezTo>
                  <a:cubicBezTo>
                    <a:pt x="81" y="357"/>
                    <a:pt x="73" y="370"/>
                    <a:pt x="65" y="383"/>
                  </a:cubicBezTo>
                  <a:cubicBezTo>
                    <a:pt x="62" y="387"/>
                    <a:pt x="60" y="391"/>
                    <a:pt x="60" y="395"/>
                  </a:cubicBezTo>
                  <a:cubicBezTo>
                    <a:pt x="60" y="408"/>
                    <a:pt x="68" y="419"/>
                    <a:pt x="80" y="422"/>
                  </a:cubicBezTo>
                  <a:cubicBezTo>
                    <a:pt x="90" y="425"/>
                    <a:pt x="98" y="422"/>
                    <a:pt x="104" y="413"/>
                  </a:cubicBezTo>
                  <a:cubicBezTo>
                    <a:pt x="107" y="409"/>
                    <a:pt x="110" y="404"/>
                    <a:pt x="113" y="400"/>
                  </a:cubicBezTo>
                  <a:cubicBezTo>
                    <a:pt x="127" y="380"/>
                    <a:pt x="143" y="361"/>
                    <a:pt x="160" y="343"/>
                  </a:cubicBezTo>
                  <a:cubicBezTo>
                    <a:pt x="177" y="325"/>
                    <a:pt x="195" y="309"/>
                    <a:pt x="215" y="296"/>
                  </a:cubicBezTo>
                  <a:cubicBezTo>
                    <a:pt x="237" y="282"/>
                    <a:pt x="261" y="271"/>
                    <a:pt x="286" y="264"/>
                  </a:cubicBezTo>
                  <a:cubicBezTo>
                    <a:pt x="300" y="260"/>
                    <a:pt x="304" y="253"/>
                    <a:pt x="304" y="240"/>
                  </a:cubicBezTo>
                  <a:cubicBezTo>
                    <a:pt x="304" y="189"/>
                    <a:pt x="304" y="138"/>
                    <a:pt x="304" y="88"/>
                  </a:cubicBezTo>
                  <a:cubicBezTo>
                    <a:pt x="304" y="84"/>
                    <a:pt x="304" y="81"/>
                    <a:pt x="303" y="78"/>
                  </a:cubicBezTo>
                  <a:cubicBezTo>
                    <a:pt x="303" y="74"/>
                    <a:pt x="302" y="69"/>
                    <a:pt x="299" y="65"/>
                  </a:cubicBezTo>
                  <a:cubicBezTo>
                    <a:pt x="293" y="55"/>
                    <a:pt x="280" y="51"/>
                    <a:pt x="269" y="56"/>
                  </a:cubicBezTo>
                  <a:cubicBezTo>
                    <a:pt x="261" y="61"/>
                    <a:pt x="256" y="68"/>
                    <a:pt x="254" y="77"/>
                  </a:cubicBezTo>
                  <a:cubicBezTo>
                    <a:pt x="254" y="81"/>
                    <a:pt x="254" y="85"/>
                    <a:pt x="253" y="90"/>
                  </a:cubicBezTo>
                  <a:cubicBezTo>
                    <a:pt x="253" y="97"/>
                    <a:pt x="253" y="105"/>
                    <a:pt x="253" y="112"/>
                  </a:cubicBezTo>
                  <a:close/>
                  <a:moveTo>
                    <a:pt x="398" y="112"/>
                  </a:moveTo>
                  <a:cubicBezTo>
                    <a:pt x="398" y="110"/>
                    <a:pt x="398" y="108"/>
                    <a:pt x="398" y="106"/>
                  </a:cubicBezTo>
                  <a:cubicBezTo>
                    <a:pt x="398" y="98"/>
                    <a:pt x="398" y="90"/>
                    <a:pt x="398" y="82"/>
                  </a:cubicBezTo>
                  <a:cubicBezTo>
                    <a:pt x="397" y="76"/>
                    <a:pt x="396" y="70"/>
                    <a:pt x="392" y="65"/>
                  </a:cubicBezTo>
                  <a:cubicBezTo>
                    <a:pt x="386" y="57"/>
                    <a:pt x="378" y="53"/>
                    <a:pt x="368" y="54"/>
                  </a:cubicBezTo>
                  <a:cubicBezTo>
                    <a:pt x="358" y="56"/>
                    <a:pt x="352" y="62"/>
                    <a:pt x="349" y="71"/>
                  </a:cubicBezTo>
                  <a:cubicBezTo>
                    <a:pt x="348" y="75"/>
                    <a:pt x="347" y="80"/>
                    <a:pt x="347" y="85"/>
                  </a:cubicBezTo>
                  <a:cubicBezTo>
                    <a:pt x="347" y="137"/>
                    <a:pt x="347" y="189"/>
                    <a:pt x="347" y="242"/>
                  </a:cubicBezTo>
                  <a:cubicBezTo>
                    <a:pt x="347" y="242"/>
                    <a:pt x="347" y="243"/>
                    <a:pt x="347" y="243"/>
                  </a:cubicBezTo>
                  <a:cubicBezTo>
                    <a:pt x="347" y="251"/>
                    <a:pt x="351" y="257"/>
                    <a:pt x="358" y="260"/>
                  </a:cubicBezTo>
                  <a:cubicBezTo>
                    <a:pt x="361" y="262"/>
                    <a:pt x="365" y="263"/>
                    <a:pt x="369" y="264"/>
                  </a:cubicBezTo>
                  <a:cubicBezTo>
                    <a:pt x="387" y="270"/>
                    <a:pt x="405" y="277"/>
                    <a:pt x="421" y="286"/>
                  </a:cubicBezTo>
                  <a:cubicBezTo>
                    <a:pt x="449" y="301"/>
                    <a:pt x="473" y="321"/>
                    <a:pt x="493" y="344"/>
                  </a:cubicBezTo>
                  <a:cubicBezTo>
                    <a:pt x="513" y="365"/>
                    <a:pt x="530" y="388"/>
                    <a:pt x="546" y="412"/>
                  </a:cubicBezTo>
                  <a:cubicBezTo>
                    <a:pt x="547" y="413"/>
                    <a:pt x="548" y="415"/>
                    <a:pt x="549" y="416"/>
                  </a:cubicBezTo>
                  <a:cubicBezTo>
                    <a:pt x="553" y="421"/>
                    <a:pt x="558" y="423"/>
                    <a:pt x="564" y="423"/>
                  </a:cubicBezTo>
                  <a:cubicBezTo>
                    <a:pt x="584" y="423"/>
                    <a:pt x="598" y="402"/>
                    <a:pt x="587" y="384"/>
                  </a:cubicBezTo>
                  <a:cubicBezTo>
                    <a:pt x="581" y="374"/>
                    <a:pt x="576" y="365"/>
                    <a:pt x="569" y="355"/>
                  </a:cubicBezTo>
                  <a:cubicBezTo>
                    <a:pt x="528" y="296"/>
                    <a:pt x="474" y="251"/>
                    <a:pt x="407" y="224"/>
                  </a:cubicBezTo>
                  <a:cubicBezTo>
                    <a:pt x="404" y="223"/>
                    <a:pt x="401" y="222"/>
                    <a:pt x="398" y="220"/>
                  </a:cubicBezTo>
                  <a:cubicBezTo>
                    <a:pt x="398" y="201"/>
                    <a:pt x="398" y="183"/>
                    <a:pt x="398" y="164"/>
                  </a:cubicBezTo>
                  <a:cubicBezTo>
                    <a:pt x="399" y="164"/>
                    <a:pt x="399" y="164"/>
                    <a:pt x="399" y="164"/>
                  </a:cubicBezTo>
                  <a:cubicBezTo>
                    <a:pt x="401" y="165"/>
                    <a:pt x="402" y="165"/>
                    <a:pt x="403" y="165"/>
                  </a:cubicBezTo>
                  <a:cubicBezTo>
                    <a:pt x="439" y="177"/>
                    <a:pt x="473" y="195"/>
                    <a:pt x="504" y="217"/>
                  </a:cubicBezTo>
                  <a:cubicBezTo>
                    <a:pt x="513" y="223"/>
                    <a:pt x="522" y="230"/>
                    <a:pt x="532" y="236"/>
                  </a:cubicBezTo>
                  <a:cubicBezTo>
                    <a:pt x="539" y="242"/>
                    <a:pt x="547" y="244"/>
                    <a:pt x="556" y="243"/>
                  </a:cubicBezTo>
                  <a:cubicBezTo>
                    <a:pt x="573" y="242"/>
                    <a:pt x="582" y="226"/>
                    <a:pt x="575" y="211"/>
                  </a:cubicBezTo>
                  <a:cubicBezTo>
                    <a:pt x="572" y="206"/>
                    <a:pt x="569" y="202"/>
                    <a:pt x="566" y="199"/>
                  </a:cubicBezTo>
                  <a:cubicBezTo>
                    <a:pt x="549" y="182"/>
                    <a:pt x="529" y="169"/>
                    <a:pt x="509" y="157"/>
                  </a:cubicBezTo>
                  <a:cubicBezTo>
                    <a:pt x="480" y="141"/>
                    <a:pt x="450" y="129"/>
                    <a:pt x="418" y="119"/>
                  </a:cubicBezTo>
                  <a:cubicBezTo>
                    <a:pt x="412" y="116"/>
                    <a:pt x="405" y="114"/>
                    <a:pt x="398" y="112"/>
                  </a:cubicBez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685783" rtl="0" eaLnBrk="1" fontAlgn="auto" latinLnBrk="0" hangingPunct="1">
                <a:lnSpc>
                  <a:spcPct val="100000"/>
                </a:lnSpc>
                <a:spcBef>
                  <a:spcPts val="0"/>
                </a:spcBef>
                <a:spcAft>
                  <a:spcPts val="0"/>
                </a:spcAft>
                <a:buClrTx/>
                <a:buSzTx/>
                <a:buFontTx/>
                <a:buNone/>
                <a:tabLst/>
                <a:defRPr/>
              </a:pPr>
              <a:endParaRPr kumimoji="0" lang="zh-CN" altLang="en-US" sz="1350" b="0" i="0" u="none" strike="noStrike" kern="1200" cap="none" spc="0" normalizeH="0" baseline="0" noProof="0">
                <a:ln>
                  <a:noFill/>
                </a:ln>
                <a:solidFill>
                  <a:srgbClr val="FF0000"/>
                </a:solidFill>
                <a:effectLst/>
                <a:uLnTx/>
                <a:uFillTx/>
                <a:latin typeface="Arial" panose="020F0502020204030204"/>
                <a:ea typeface="Microsoft YaHei"/>
                <a:cs typeface="+mn-cs"/>
              </a:endParaRPr>
            </a:p>
          </p:txBody>
        </p:sp>
      </p:grpSp>
      <p:sp>
        <p:nvSpPr>
          <p:cNvPr id="63" name="矩形 62">
            <a:extLst>
              <a:ext uri="{FF2B5EF4-FFF2-40B4-BE49-F238E27FC236}">
                <a16:creationId xmlns:a16="http://schemas.microsoft.com/office/drawing/2014/main" id="{F4279E07-BDD4-C9E5-EBC8-3D71E5C654C2}"/>
              </a:ext>
            </a:extLst>
          </p:cNvPr>
          <p:cNvSpPr/>
          <p:nvPr/>
        </p:nvSpPr>
        <p:spPr>
          <a:xfrm>
            <a:off x="656481" y="2536911"/>
            <a:ext cx="1175130" cy="553998"/>
          </a:xfrm>
          <a:prstGeom prst="rect">
            <a:avLst/>
          </a:prstGeom>
        </p:spPr>
        <p:txBody>
          <a:bodyPr wrap="none">
            <a:spAutoFit/>
          </a:bodyPr>
          <a:lstStyle/>
          <a:p>
            <a:r>
              <a:rPr kumimoji="0" lang="en-US" altLang="zh-CN" sz="3000" b="0" i="0" u="none" strike="noStrike" kern="1200" cap="none" spc="0" normalizeH="0" baseline="0" dirty="0">
                <a:ln>
                  <a:noFill/>
                </a:ln>
                <a:solidFill>
                  <a:prstClr val="white"/>
                </a:solidFill>
                <a:effectLst/>
                <a:uLnTx/>
                <a:uFillTx/>
                <a:latin typeface="Arial" panose="020F0502020204030204"/>
                <a:ea typeface="Microsoft YaHei"/>
                <a:cs typeface="+mn-ea"/>
              </a:rPr>
              <a:t>PART</a:t>
            </a:r>
            <a:endParaRPr kumimoji="0" lang="zh-CN" altLang="en-US" sz="3000" b="0" i="0" u="none" strike="noStrike" kern="1200" cap="none" spc="0" normalizeH="0" baseline="0" dirty="0">
              <a:ln>
                <a:noFill/>
              </a:ln>
              <a:solidFill>
                <a:prstClr val="white"/>
              </a:solidFill>
              <a:effectLst/>
              <a:uLnTx/>
              <a:uFillTx/>
              <a:latin typeface="Arial" panose="020F0502020204030204"/>
              <a:ea typeface="Microsoft YaHei"/>
              <a:cs typeface="+mn-ea"/>
            </a:endParaRPr>
          </a:p>
        </p:txBody>
      </p:sp>
    </p:spTree>
    <p:extLst>
      <p:ext uri="{BB962C8B-B14F-4D97-AF65-F5344CB8AC3E}">
        <p14:creationId xmlns:p14="http://schemas.microsoft.com/office/powerpoint/2010/main" val="1862156356"/>
      </p:ext>
    </p:extLst>
  </p:cSld>
  <p:clrMapOvr>
    <a:masterClrMapping/>
  </p:clrMapOvr>
</p:sld>
</file>

<file path=ppt/theme/theme1.xml><?xml version="1.0" encoding="utf-8"?>
<a:theme xmlns:a="http://schemas.openxmlformats.org/drawingml/2006/main" name="PKU">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2">
      <a:majorFont>
        <a:latin typeface="PT Serif"/>
        <a:ea typeface="微软雅黑"/>
        <a:cs typeface=""/>
      </a:majorFont>
      <a:minorFont>
        <a:latin typeface="PT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PKU" id="{E0E27F50-283D-4F26-9159-237ED0022502}" vid="{3F5B23B7-98D9-464A-9D22-72C62774A859}"/>
    </a:ext>
  </a:extLst>
</a:theme>
</file>

<file path=ppt/theme/theme2.xml><?xml version="1.0" encoding="utf-8"?>
<a:theme xmlns:a="http://schemas.openxmlformats.org/drawingml/2006/main" name="1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PKU主题">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PT Serif"/>
        <a:ea typeface="微软雅黑"/>
        <a:cs typeface=""/>
      </a:majorFont>
      <a:minorFont>
        <a:latin typeface="PT Serif"/>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PKU主题" id="{42F9D588-0124-4B5E-AC9E-79EAD7C390C7}" vid="{78827539-A80C-42C6-A15A-79FF22D9B8C0}"/>
    </a:ext>
  </a:extLst>
</a:theme>
</file>

<file path=ppt/theme/theme4.xml><?xml version="1.0" encoding="utf-8"?>
<a:theme xmlns:a="http://schemas.openxmlformats.org/drawingml/2006/main" name="1_PKU主题">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PKU主题" id="{42F9D588-0124-4B5E-AC9E-79EAD7C390C7}" vid="{78827539-A80C-42C6-A15A-79FF22D9B8C0}"/>
    </a:ext>
  </a:extLst>
</a:theme>
</file>

<file path=ppt/theme/theme5.xml><?xml version="1.0" encoding="utf-8"?>
<a:theme xmlns:a="http://schemas.openxmlformats.org/drawingml/2006/main" name="2_自定义设计方案">
  <a:themeElements>
    <a:clrScheme name="自定义 2">
      <a:dk1>
        <a:srgbClr val="000000"/>
      </a:dk1>
      <a:lt1>
        <a:srgbClr val="FFFFFF"/>
      </a:lt1>
      <a:dk2>
        <a:srgbClr val="768395"/>
      </a:dk2>
      <a:lt2>
        <a:srgbClr val="F0F0F0"/>
      </a:lt2>
      <a:accent1>
        <a:srgbClr val="9A0001"/>
      </a:accent1>
      <a:accent2>
        <a:srgbClr val="CEAB6E"/>
      </a:accent2>
      <a:accent3>
        <a:srgbClr val="063771"/>
      </a:accent3>
      <a:accent4>
        <a:srgbClr val="F3F4F8"/>
      </a:accent4>
      <a:accent5>
        <a:srgbClr val="64646C"/>
      </a:accent5>
      <a:accent6>
        <a:srgbClr val="FFFFFF"/>
      </a:accent6>
      <a:hlink>
        <a:srgbClr val="0070C0"/>
      </a:hlink>
      <a:folHlink>
        <a:srgbClr val="BFBFBF"/>
      </a:folHlink>
    </a:clrScheme>
    <a:fontScheme name="自定义 1">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lgn="ctr">
          <a:defRPr sz="2000" dirty="0" smtClean="0">
            <a:latin typeface="Arial" panose="020B0604020202020204" pitchFamily="34" charset="0"/>
            <a:ea typeface="微软雅黑" panose="020B0503020204020204" pitchFamily="34" charset="-122"/>
            <a:cs typeface="+mn-ea"/>
            <a:sym typeface="Arial" panose="020B0604020202020204" pitchFamily="34" charset="0"/>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PKU</Template>
  <TotalTime>343</TotalTime>
  <Words>120</Words>
  <Application>Microsoft Office PowerPoint</Application>
  <PresentationFormat>全屏显示(4:3)</PresentationFormat>
  <Paragraphs>33</Paragraphs>
  <Slides>11</Slides>
  <Notes>0</Notes>
  <HiddenSlides>0</HiddenSlides>
  <MMClips>0</MMClips>
  <ScaleCrop>false</ScaleCrop>
  <HeadingPairs>
    <vt:vector size="6" baseType="variant">
      <vt:variant>
        <vt:lpstr>已用的字体</vt:lpstr>
      </vt:variant>
      <vt:variant>
        <vt:i4>4</vt:i4>
      </vt:variant>
      <vt:variant>
        <vt:lpstr>主题</vt:lpstr>
      </vt:variant>
      <vt:variant>
        <vt:i4>5</vt:i4>
      </vt:variant>
      <vt:variant>
        <vt:lpstr>幻灯片标题</vt:lpstr>
      </vt:variant>
      <vt:variant>
        <vt:i4>11</vt:i4>
      </vt:variant>
    </vt:vector>
  </HeadingPairs>
  <TitlesOfParts>
    <vt:vector size="20" baseType="lpstr">
      <vt:lpstr>微软雅黑</vt:lpstr>
      <vt:lpstr>Arial</vt:lpstr>
      <vt:lpstr>Calibri</vt:lpstr>
      <vt:lpstr>PT Serif</vt:lpstr>
      <vt:lpstr>PKU</vt:lpstr>
      <vt:lpstr>1_自定义设计方案</vt:lpstr>
      <vt:lpstr>PKU主题</vt:lpstr>
      <vt:lpstr>1_PKU主题</vt:lpstr>
      <vt:lpstr>2_自定义设计方案</vt:lpstr>
      <vt:lpstr>PowerPoint 演示文稿</vt:lpstr>
      <vt:lpstr>PowerPoint 演示文稿</vt:lpstr>
      <vt:lpstr>PowerPoint 演示文稿</vt:lpstr>
      <vt:lpstr>PowerPoint 演示文稿</vt:lpstr>
      <vt:lpstr>PowerPoint 演示文稿</vt:lpstr>
      <vt:lpstr>谢谢！</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orchard _</dc:creator>
  <cp:lastModifiedBy>orchard _</cp:lastModifiedBy>
  <cp:revision>36</cp:revision>
  <dcterms:created xsi:type="dcterms:W3CDTF">2024-07-17T02:21:45Z</dcterms:created>
  <dcterms:modified xsi:type="dcterms:W3CDTF">2024-07-18T01:52:48Z</dcterms:modified>
</cp:coreProperties>
</file>

<file path=docProps/thumbnail.jpeg>
</file>